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22.xml" ContentType="application/vnd.openxmlformats-officedocument.presentationml.notesSlide+xml"/>
  <Override PartName="/ppt/tags/tag15.xml" ContentType="application/vnd.openxmlformats-officedocument.presentationml.tags+xml"/>
  <Override PartName="/ppt/notesSlides/notesSlide23.xml" ContentType="application/vnd.openxmlformats-officedocument.presentationml.notesSlide+xml"/>
  <Override PartName="/ppt/tags/tag16.xml" ContentType="application/vnd.openxmlformats-officedocument.presentationml.tags+xml"/>
  <Override PartName="/ppt/notesSlides/notesSlide24.xml" ContentType="application/vnd.openxmlformats-officedocument.presentationml.notesSlide+xml"/>
  <Override PartName="/ppt/tags/tag17.xml" ContentType="application/vnd.openxmlformats-officedocument.presentationml.tags+xml"/>
  <Override PartName="/ppt/notesSlides/notesSlide25.xml" ContentType="application/vnd.openxmlformats-officedocument.presentationml.notesSlide+xml"/>
  <Override PartName="/ppt/tags/tag18.xml" ContentType="application/vnd.openxmlformats-officedocument.presentationml.tags+xml"/>
  <Override PartName="/ppt/notesSlides/notesSlide26.xml" ContentType="application/vnd.openxmlformats-officedocument.presentationml.notesSlide+xml"/>
  <Override PartName="/ppt/tags/tag19.xml" ContentType="application/vnd.openxmlformats-officedocument.presentationml.tags+xml"/>
  <Override PartName="/ppt/notesSlides/notesSlide27.xml" ContentType="application/vnd.openxmlformats-officedocument.presentationml.notesSlide+xml"/>
  <Override PartName="/ppt/tags/tag20.xml" ContentType="application/vnd.openxmlformats-officedocument.presentationml.tags+xml"/>
  <Override PartName="/ppt/notesSlides/notesSlide28.xml" ContentType="application/vnd.openxmlformats-officedocument.presentationml.notesSlide+xml"/>
  <Override PartName="/ppt/tags/tag21.xml" ContentType="application/vnd.openxmlformats-officedocument.presentationml.tags+xml"/>
  <Override PartName="/ppt/notesSlides/notesSlide29.xml" ContentType="application/vnd.openxmlformats-officedocument.presentationml.notesSlide+xml"/>
  <Override PartName="/ppt/tags/tag22.xml" ContentType="application/vnd.openxmlformats-officedocument.presentationml.tags+xml"/>
  <Override PartName="/ppt/notesSlides/notesSlide30.xml" ContentType="application/vnd.openxmlformats-officedocument.presentationml.notesSlide+xml"/>
  <Override PartName="/ppt/tags/tag23.xml" ContentType="application/vnd.openxmlformats-officedocument.presentationml.tags+xml"/>
  <Override PartName="/ppt/notesSlides/notesSlide31.xml" ContentType="application/vnd.openxmlformats-officedocument.presentationml.notesSlide+xml"/>
  <Override PartName="/ppt/tags/tag24.xml" ContentType="application/vnd.openxmlformats-officedocument.presentationml.tags+xml"/>
  <Override PartName="/ppt/notesSlides/notesSlide32.xml" ContentType="application/vnd.openxmlformats-officedocument.presentationml.notesSlide+xml"/>
  <Override PartName="/ppt/tags/tag25.xml" ContentType="application/vnd.openxmlformats-officedocument.presentationml.tags+xml"/>
  <Override PartName="/ppt/notesSlides/notesSlide33.xml" ContentType="application/vnd.openxmlformats-officedocument.presentationml.notesSlide+xml"/>
  <Override PartName="/ppt/tags/tag26.xml" ContentType="application/vnd.openxmlformats-officedocument.presentationml.tags+xml"/>
  <Override PartName="/ppt/notesSlides/notesSlide34.xml" ContentType="application/vnd.openxmlformats-officedocument.presentationml.notesSlide+xml"/>
  <Override PartName="/ppt/tags/tag27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68" r:id="rId4"/>
    <p:sldMasterId id="2147483905" r:id="rId5"/>
    <p:sldMasterId id="2147483922" r:id="rId6"/>
    <p:sldMasterId id="2147484030" r:id="rId7"/>
  </p:sldMasterIdLst>
  <p:notesMasterIdLst>
    <p:notesMasterId r:id="rId43"/>
  </p:notesMasterIdLst>
  <p:handoutMasterIdLst>
    <p:handoutMasterId r:id="rId44"/>
  </p:handoutMasterIdLst>
  <p:sldIdLst>
    <p:sldId id="928" r:id="rId8"/>
    <p:sldId id="818" r:id="rId9"/>
    <p:sldId id="722" r:id="rId10"/>
    <p:sldId id="817" r:id="rId11"/>
    <p:sldId id="821" r:id="rId12"/>
    <p:sldId id="725" r:id="rId13"/>
    <p:sldId id="811" r:id="rId14"/>
    <p:sldId id="822" r:id="rId15"/>
    <p:sldId id="823" r:id="rId16"/>
    <p:sldId id="758" r:id="rId17"/>
    <p:sldId id="816" r:id="rId18"/>
    <p:sldId id="834" r:id="rId19"/>
    <p:sldId id="829" r:id="rId20"/>
    <p:sldId id="798" r:id="rId21"/>
    <p:sldId id="830" r:id="rId22"/>
    <p:sldId id="831" r:id="rId23"/>
    <p:sldId id="826" r:id="rId24"/>
    <p:sldId id="827" r:id="rId25"/>
    <p:sldId id="828" r:id="rId26"/>
    <p:sldId id="832" r:id="rId27"/>
    <p:sldId id="833" r:id="rId28"/>
    <p:sldId id="741" r:id="rId29"/>
    <p:sldId id="765" r:id="rId30"/>
    <p:sldId id="766" r:id="rId31"/>
    <p:sldId id="767" r:id="rId32"/>
    <p:sldId id="768" r:id="rId33"/>
    <p:sldId id="769" r:id="rId34"/>
    <p:sldId id="770" r:id="rId35"/>
    <p:sldId id="836" r:id="rId36"/>
    <p:sldId id="743" r:id="rId37"/>
    <p:sldId id="744" r:id="rId38"/>
    <p:sldId id="745" r:id="rId39"/>
    <p:sldId id="748" r:id="rId40"/>
    <p:sldId id="929" r:id="rId41"/>
    <p:sldId id="713" r:id="rId42"/>
  </p:sldIdLst>
  <p:sldSz cx="12192000" cy="6858000"/>
  <p:notesSz cx="6858000" cy="9144000"/>
  <p:custDataLst>
    <p:tags r:id="rId45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A81CBD6A-85E0-4894-A7B5-9DE1E8000DF2}">
          <p14:sldIdLst>
            <p14:sldId id="928"/>
          </p14:sldIdLst>
        </p14:section>
        <p14:section name="Control Flow &amp; Universal Statements" id="{CC6DEE6F-2932-4764-8E18-46082C25440B}">
          <p14:sldIdLst>
            <p14:sldId id="818"/>
            <p14:sldId id="722"/>
            <p14:sldId id="817"/>
            <p14:sldId id="821"/>
            <p14:sldId id="725"/>
            <p14:sldId id="811"/>
            <p14:sldId id="822"/>
            <p14:sldId id="823"/>
            <p14:sldId id="758"/>
          </p14:sldIdLst>
        </p14:section>
        <p14:section name="Control Flow Statements in UiPath" id="{035A8A38-0071-426B-82C9-D1395485A1B3}">
          <p14:sldIdLst>
            <p14:sldId id="816"/>
            <p14:sldId id="834"/>
            <p14:sldId id="829"/>
            <p14:sldId id="798"/>
            <p14:sldId id="830"/>
            <p14:sldId id="831"/>
            <p14:sldId id="826"/>
            <p14:sldId id="827"/>
            <p14:sldId id="828"/>
            <p14:sldId id="832"/>
            <p14:sldId id="833"/>
          </p14:sldIdLst>
        </p14:section>
        <p14:section name="Practice &amp; Recap" id="{E506D942-1F03-4DAA-9266-4A1218B0BCE7}">
          <p14:sldIdLst>
            <p14:sldId id="741"/>
            <p14:sldId id="765"/>
            <p14:sldId id="766"/>
            <p14:sldId id="767"/>
            <p14:sldId id="768"/>
            <p14:sldId id="769"/>
            <p14:sldId id="770"/>
            <p14:sldId id="836"/>
            <p14:sldId id="743"/>
            <p14:sldId id="744"/>
            <p14:sldId id="745"/>
            <p14:sldId id="748"/>
            <p14:sldId id="929"/>
            <p14:sldId id="7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11">
          <p15:clr>
            <a:srgbClr val="A4A3A4"/>
          </p15:clr>
        </p15:guide>
        <p15:guide id="2" pos="27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WATHY SURESH" initials="AS" lastIdx="23" clrIdx="0">
    <p:extLst>
      <p:ext uri="{19B8F6BF-5375-455C-9EA6-DF929625EA0E}">
        <p15:presenceInfo xmlns:p15="http://schemas.microsoft.com/office/powerpoint/2012/main" userId="13d01fea0dbde846" providerId="Windows Live"/>
      </p:ext>
    </p:extLst>
  </p:cmAuthor>
  <p:cmAuthor id="2" name="Satish Ranjan" initials="SR" lastIdx="10" clrIdx="1">
    <p:extLst>
      <p:ext uri="{19B8F6BF-5375-455C-9EA6-DF929625EA0E}">
        <p15:presenceInfo xmlns:p15="http://schemas.microsoft.com/office/powerpoint/2012/main" userId="Satish Ranj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4D4"/>
    <a:srgbClr val="7F7F7F"/>
    <a:srgbClr val="0089D1"/>
    <a:srgbClr val="131D40"/>
    <a:srgbClr val="0085CA"/>
    <a:srgbClr val="84D5FF"/>
    <a:srgbClr val="E74C2D"/>
    <a:srgbClr val="5EC1EA"/>
    <a:srgbClr val="2372B2"/>
    <a:srgbClr val="2E55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742A75-616E-4608-9366-D3DF683099BE}">
  <a:tblStyle styleId="{4D742A75-616E-4608-9366-D3DF683099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69472" autoAdjust="0"/>
  </p:normalViewPr>
  <p:slideViewPr>
    <p:cSldViewPr snapToGrid="0">
      <p:cViewPr varScale="1">
        <p:scale>
          <a:sx n="79" d="100"/>
          <a:sy n="79" d="100"/>
        </p:scale>
        <p:origin x="1794" y="96"/>
      </p:cViewPr>
      <p:guideLst>
        <p:guide orient="horz" pos="3111"/>
        <p:guide pos="2712"/>
      </p:guideLst>
    </p:cSldViewPr>
  </p:slideViewPr>
  <p:outlineViewPr>
    <p:cViewPr>
      <p:scale>
        <a:sx n="33" d="100"/>
        <a:sy n="33" d="100"/>
      </p:scale>
      <p:origin x="0" y="-916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4128"/>
    </p:cViewPr>
  </p:sorterViewPr>
  <p:notesViewPr>
    <p:cSldViewPr snapToGrid="0">
      <p:cViewPr>
        <p:scale>
          <a:sx n="75" d="100"/>
          <a:sy n="75" d="100"/>
        </p:scale>
        <p:origin x="2168" y="-7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slide" Target="slides/slide3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tags" Target="tags/tag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notesMaster" Target="notesMasters/notesMaster1.xml"/><Relationship Id="rId48" Type="http://schemas.openxmlformats.org/officeDocument/2006/relationships/viewProps" Target="viewProps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42901E-F53B-4F85-84BF-73DBEEBD53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1ECD74-7F2B-4D40-A895-E275005190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55E5A-A4B9-4158-8F0D-82A6F4FD6032}" type="datetimeFigureOut">
              <a:rPr lang="en-CA" smtClean="0"/>
              <a:t>2022-10-24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7A03F9-973C-4CAB-BA5F-964FFA3DDE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7BD04-34BD-4A08-84CC-183C838DD7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E66E9-AF9D-4EE0-9003-0C6B12A9D8C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9717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774713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43620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</a:pPr>
            <a:endParaRPr lang="en-US" sz="1000" kern="1200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359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/>
            <a:endParaRPr lang="en-US" sz="1200" b="0" i="0" u="none" strike="noStrike" cap="none" dirty="0">
              <a:solidFill>
                <a:schemeClr val="dk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7375947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</a:pPr>
            <a:endParaRPr lang="en-US" sz="1200" b="0" i="0" u="none" strike="noStrike" kern="1200" cap="none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38424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</a:pPr>
            <a:endParaRPr lang="en-US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08821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304135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33090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50608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950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20429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230619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lang="en-US" sz="12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Notes Placeholder 2">
            <a:extLst>
              <a:ext uri="{FF2B5EF4-FFF2-40B4-BE49-F238E27FC236}">
                <a16:creationId xmlns:a16="http://schemas.microsoft.com/office/drawing/2014/main" id="{C375DDC4-171C-4E79-B7F3-BD58260BA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 marL="0" indent="0" algn="just"/>
            <a:endParaRPr lang="en-US" sz="1200" dirty="0"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1004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IN" b="0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273356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533599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defRPr/>
            </a:pPr>
            <a:endParaRPr lang="en-US" i="1" kern="1200" dirty="0">
              <a:solidFill>
                <a:srgbClr val="FF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038357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sz="1200" b="0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84679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831674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25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306137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26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621473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27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422388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853434"/>
          </a:xfrm>
        </p:spPr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28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593629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853434"/>
          </a:xfrm>
        </p:spPr>
        <p:txBody>
          <a:bodyPr/>
          <a:lstStyle/>
          <a:p>
            <a:pPr marL="0" lvl="0" indent="0" algn="just">
              <a:buClrTx/>
              <a:buSzTx/>
              <a:defRPr/>
            </a:pPr>
            <a:endParaRPr lang="en-US" kern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9074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</a:t>
            </a:fld>
            <a:endParaRPr lang="en-US" sz="12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Notes Placeholder 2">
            <a:extLst>
              <a:ext uri="{FF2B5EF4-FFF2-40B4-BE49-F238E27FC236}">
                <a16:creationId xmlns:a16="http://schemas.microsoft.com/office/drawing/2014/main" id="{C375DDC4-171C-4E79-B7F3-BD58260BA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 marL="0" indent="0" algn="just"/>
            <a:endParaRPr lang="en-US" sz="1200" dirty="0"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0710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buClrTx/>
              <a:buSzTx/>
            </a:pPr>
            <a:endParaRPr lang="en-US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120856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Notes Placeholder 2">
            <a:extLst>
              <a:ext uri="{FF2B5EF4-FFF2-40B4-BE49-F238E27FC236}">
                <a16:creationId xmlns:a16="http://schemas.microsoft.com/office/drawing/2014/main" id="{DFD1638C-7956-4D8A-AA17-889886A43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23994"/>
          </a:xfrm>
        </p:spPr>
        <p:txBody>
          <a:bodyPr/>
          <a:lstStyle/>
          <a:p>
            <a:pPr marL="0" lvl="0" indent="0" algn="just">
              <a:buClrTx/>
              <a:buSzTx/>
            </a:pPr>
            <a:endParaRPr lang="en-US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6551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895821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33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5272325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34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711621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7200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35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62920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4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Notes Placeholder 2">
            <a:extLst>
              <a:ext uri="{FF2B5EF4-FFF2-40B4-BE49-F238E27FC236}">
                <a16:creationId xmlns:a16="http://schemas.microsoft.com/office/drawing/2014/main" id="{1F72F356-D010-487C-816E-D7E6188B8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49"/>
            <a:ext cx="5486400" cy="4284663"/>
          </a:xfrm>
        </p:spPr>
        <p:txBody>
          <a:bodyPr/>
          <a:lstStyle/>
          <a:p>
            <a:pPr marL="0" indent="0" algn="just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853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Notes Placeholder 2">
            <a:extLst>
              <a:ext uri="{FF2B5EF4-FFF2-40B4-BE49-F238E27FC236}">
                <a16:creationId xmlns:a16="http://schemas.microsoft.com/office/drawing/2014/main" id="{1F72F356-D010-487C-816E-D7E6188B8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49"/>
            <a:ext cx="5486400" cy="4284663"/>
          </a:xfrm>
        </p:spPr>
        <p:txBody>
          <a:bodyPr/>
          <a:lstStyle/>
          <a:p>
            <a:pPr marL="0" indent="0" algn="just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308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70857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121658"/>
          </a:xfrm>
        </p:spPr>
        <p:txBody>
          <a:bodyPr/>
          <a:lstStyle/>
          <a:p>
            <a:pPr marL="0" indent="0" algn="just"/>
            <a:endParaRPr lang="en-US" sz="12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33376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8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Notes Placeholder 2">
            <a:extLst>
              <a:ext uri="{FF2B5EF4-FFF2-40B4-BE49-F238E27FC236}">
                <a16:creationId xmlns:a16="http://schemas.microsoft.com/office/drawing/2014/main" id="{1F72F356-D010-487C-816E-D7E6188B8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49"/>
            <a:ext cx="5486400" cy="4284663"/>
          </a:xfrm>
        </p:spPr>
        <p:txBody>
          <a:bodyPr/>
          <a:lstStyle/>
          <a:p>
            <a:pPr marL="0" indent="0" algn="just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818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Notes Placeholder 2">
            <a:extLst>
              <a:ext uri="{FF2B5EF4-FFF2-40B4-BE49-F238E27FC236}">
                <a16:creationId xmlns:a16="http://schemas.microsoft.com/office/drawing/2014/main" id="{1F72F356-D010-487C-816E-D7E6188B8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49"/>
            <a:ext cx="5486400" cy="4284663"/>
          </a:xfrm>
        </p:spPr>
        <p:txBody>
          <a:bodyPr/>
          <a:lstStyle/>
          <a:p>
            <a:pPr marL="0" indent="0" algn="just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623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Slide">
  <p:cSld name="16_Title Slide"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197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2" name="Google Shape;1132;p197"/>
          <p:cNvSpPr txBox="1"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33" name="Google Shape;1133;p197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34" name="Google Shape;1134;p197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35" name="Google Shape;1135;p197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C9808DBF-4336-4F55-A95B-D9187972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B1D603-1FB9-4FEB-9973-EC353E476F19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D77CF990-AF79-4A67-96A6-8DB7A92CCAE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FAEC93-7109-45AC-BB5C-3C7F9B43DA11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08976676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BA7959D8-2328-4C08-B7F6-239BC0E7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0706CE-14F9-4C48-B83A-A87FC1C5BCF4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597763A-8FCA-4FDF-9F85-662450973C67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C76864-CC51-47A2-BB04-A5174B1959E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65360094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2EB919-7C3C-45B9-8BB1-E362B897E24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44737C0-9403-423E-99E1-42BC44966D9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947CDB-63E7-4D05-878A-D4518C9710A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0" name="Title 13">
            <a:extLst>
              <a:ext uri="{FF2B5EF4-FFF2-40B4-BE49-F238E27FC236}">
                <a16:creationId xmlns:a16="http://schemas.microsoft.com/office/drawing/2014/main" id="{3DC5F061-31D5-40F2-8432-3E8F8409D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177017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35E728-2BB2-4C75-A200-8127250B31A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B0D867E-69B1-4A14-A01E-679A3668DF7F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F3BCFC-8516-4FF9-A992-5AF45B7F90DD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86846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9636FEBD-8D06-44C1-AC70-B4AD014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DBE55-A5C7-4AFB-8CEC-811D2DE77B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03FC9A6-3004-469C-8655-EBC14C9D7B1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ACAE04-93CC-46CA-9266-390267E09BD3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0891310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73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0"/>
          </p:nvPr>
        </p:nvSpPr>
        <p:spPr>
          <a:xfrm>
            <a:off x="622169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74"/>
          <p:cNvSpPr>
            <a:spLocks noGrp="1"/>
          </p:cNvSpPr>
          <p:nvPr>
            <p:ph type="pic" sz="quarter" idx="11"/>
          </p:nvPr>
        </p:nvSpPr>
        <p:spPr>
          <a:xfrm>
            <a:off x="4768560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74"/>
          <p:cNvSpPr>
            <a:spLocks noGrp="1"/>
          </p:cNvSpPr>
          <p:nvPr>
            <p:ph type="pic" sz="quarter" idx="12"/>
          </p:nvPr>
        </p:nvSpPr>
        <p:spPr>
          <a:xfrm>
            <a:off x="8914951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9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2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835805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9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198"/>
          <p:cNvSpPr>
            <a:spLocks noGrp="1"/>
          </p:cNvSpPr>
          <p:nvPr>
            <p:ph type="pic" idx="2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8" name="Google Shape;1138;p198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39" name="Google Shape;1139;p198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40" name="Google Shape;1140;p198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41" name="Google Shape;1141;p198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ustom bg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649332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4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272185710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290581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417375670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1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 noChangeAspect="1"/>
          </p:cNvSpPr>
          <p:nvPr>
            <p:ph type="body" sz="quarter" idx="12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 noChangeAspect="1"/>
          </p:cNvSpPr>
          <p:nvPr>
            <p:ph type="body" sz="quarter" idx="13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 noChangeAspect="1"/>
          </p:cNvSpPr>
          <p:nvPr>
            <p:ph type="body" sz="quarter" idx="14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Text Placeholder 5"/>
          <p:cNvSpPr>
            <a:spLocks noGrp="1" noChangeAspect="1"/>
          </p:cNvSpPr>
          <p:nvPr>
            <p:ph type="body" sz="quarter" idx="15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5"/>
          <p:cNvSpPr>
            <a:spLocks noGrp="1" noChangeAspect="1"/>
          </p:cNvSpPr>
          <p:nvPr>
            <p:ph type="body" sz="quarter" idx="16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Text Placeholder 5"/>
          <p:cNvSpPr>
            <a:spLocks noGrp="1" noChangeAspect="1"/>
          </p:cNvSpPr>
          <p:nvPr>
            <p:ph type="body" sz="quarter" idx="17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5"/>
          <p:cNvSpPr>
            <a:spLocks noGrp="1" noChangeAspect="1"/>
          </p:cNvSpPr>
          <p:nvPr>
            <p:ph type="body" sz="quarter" idx="18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5"/>
          <p:cNvSpPr>
            <a:spLocks noGrp="1" noChangeAspect="1"/>
          </p:cNvSpPr>
          <p:nvPr>
            <p:ph type="body" sz="quarter" idx="19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5"/>
          <p:cNvSpPr>
            <a:spLocks noGrp="1" noChangeAspect="1"/>
          </p:cNvSpPr>
          <p:nvPr>
            <p:ph type="body" sz="quarter" idx="20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5"/>
          <p:cNvSpPr>
            <a:spLocks noGrp="1" noChangeAspect="1"/>
          </p:cNvSpPr>
          <p:nvPr>
            <p:ph type="body" sz="quarter" idx="21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 noChangeAspect="1"/>
          </p:cNvSpPr>
          <p:nvPr>
            <p:ph type="body" sz="quarter" idx="22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5128532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12"/>
          <p:cNvSpPr>
            <a:spLocks noGrp="1" noChangeAspect="1"/>
          </p:cNvSpPr>
          <p:nvPr>
            <p:ph type="body" sz="quarter" idx="16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12"/>
          <p:cNvSpPr>
            <a:spLocks noGrp="1" noChangeAspect="1"/>
          </p:cNvSpPr>
          <p:nvPr>
            <p:ph type="body" sz="quarter" idx="17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18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19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25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26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27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28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282677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6486525" y="0"/>
            <a:ext cx="5705475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/>
            <a:endParaRPr lang="pl-PL" sz="20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4987263" cy="1311128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Put here your own</a:t>
            </a:r>
            <a:br>
              <a:rPr lang="en-US" dirty="0"/>
            </a:br>
            <a:r>
              <a:rPr lang="en-US" dirty="0"/>
              <a:t>picture background</a:t>
            </a:r>
          </a:p>
        </p:txBody>
      </p:sp>
    </p:spTree>
    <p:extLst>
      <p:ext uri="{BB962C8B-B14F-4D97-AF65-F5344CB8AC3E}">
        <p14:creationId xmlns:p14="http://schemas.microsoft.com/office/powerpoint/2010/main" val="1579857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Title Slide">
  <p:cSld name="17_Title Slide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99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4" name="Google Shape;1144;p199"/>
          <p:cNvSpPr>
            <a:spLocks noGrp="1"/>
          </p:cNvSpPr>
          <p:nvPr>
            <p:ph type="pic" idx="3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5" name="Google Shape;1145;p199"/>
          <p:cNvSpPr>
            <a:spLocks noGrp="1"/>
          </p:cNvSpPr>
          <p:nvPr>
            <p:ph type="pic" idx="4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6" name="Google Shape;1146;p199"/>
          <p:cNvSpPr>
            <a:spLocks noGrp="1"/>
          </p:cNvSpPr>
          <p:nvPr>
            <p:ph type="pic" idx="5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Title Slide" userDrawn="1">
  <p:cSld name="18_Title Slide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00"/>
          <p:cNvSpPr>
            <a:spLocks noGrp="1"/>
          </p:cNvSpPr>
          <p:nvPr>
            <p:ph type="pic" idx="2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9" name="Google Shape;1149;p200"/>
          <p:cNvSpPr>
            <a:spLocks noGrp="1"/>
          </p:cNvSpPr>
          <p:nvPr>
            <p:ph type="pic" idx="3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0" name="Google Shape;1150;p200"/>
          <p:cNvSpPr>
            <a:spLocks noGrp="1"/>
          </p:cNvSpPr>
          <p:nvPr>
            <p:ph type="pic" idx="4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1" name="Google Shape;1151;p200"/>
          <p:cNvSpPr>
            <a:spLocks noGrp="1"/>
          </p:cNvSpPr>
          <p:nvPr>
            <p:ph type="pic" idx="5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2" name="Google Shape;1152;p200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53" name="Google Shape;1153;p200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4" name="Google Shape;1154;p200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55" name="Google Shape;1155;p200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Slide">
  <p:cSld name="19_Title Slide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01"/>
          <p:cNvSpPr>
            <a:spLocks noGrp="1"/>
          </p:cNvSpPr>
          <p:nvPr>
            <p:ph type="pic" idx="2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8" name="Google Shape;1158;p201"/>
          <p:cNvSpPr>
            <a:spLocks noGrp="1"/>
          </p:cNvSpPr>
          <p:nvPr>
            <p:ph type="pic" idx="3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9" name="Google Shape;1159;p201"/>
          <p:cNvSpPr>
            <a:spLocks noGrp="1"/>
          </p:cNvSpPr>
          <p:nvPr>
            <p:ph type="pic" idx="4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0" name="Google Shape;1160;p201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61" name="Google Shape;1161;p20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2" name="Google Shape;1162;p20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63" name="Google Shape;1163;p20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Slide">
  <p:cSld name="22_Title Slide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02"/>
          <p:cNvSpPr>
            <a:spLocks noGrp="1"/>
          </p:cNvSpPr>
          <p:nvPr>
            <p:ph type="pic" idx="2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6" name="Google Shape;1166;p202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67" name="Google Shape;1167;p20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8" name="Google Shape;1168;p20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69" name="Google Shape;1169;p20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Slide">
  <p:cSld name="23_Title Slide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203"/>
          <p:cNvSpPr>
            <a:spLocks noGrp="1"/>
          </p:cNvSpPr>
          <p:nvPr>
            <p:ph type="pic" idx="2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2" name="Google Shape;1172;p203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73" name="Google Shape;1173;p203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4" name="Google Shape;1174;p203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75" name="Google Shape;1175;p203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Slide">
  <p:cSld name="7_Title Slide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204"/>
          <p:cNvSpPr txBox="1"/>
          <p:nvPr/>
        </p:nvSpPr>
        <p:spPr>
          <a:xfrm>
            <a:off x="1025561" y="615829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204"/>
          <p:cNvSpPr txBox="1"/>
          <p:nvPr/>
        </p:nvSpPr>
        <p:spPr>
          <a:xfrm>
            <a:off x="602673" y="6168550"/>
            <a:ext cx="5982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Slide  /</a:t>
            </a:r>
            <a:endParaRPr/>
          </a:p>
        </p:txBody>
      </p:sp>
      <p:sp>
        <p:nvSpPr>
          <p:cNvPr id="1179" name="Google Shape;1179;p20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>
              <a:alpha val="196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1181" name="Google Shape;1181;p204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82" name="Google Shape;1182;p204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83" name="Google Shape;1183;p204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5_Title Slide">
  <p:cSld name="35_Title Slide"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05"/>
          <p:cNvSpPr>
            <a:spLocks noGrp="1"/>
          </p:cNvSpPr>
          <p:nvPr>
            <p:ph type="pic" idx="2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6" name="Google Shape;1186;p205"/>
          <p:cNvSpPr>
            <a:spLocks noGrp="1"/>
          </p:cNvSpPr>
          <p:nvPr>
            <p:ph type="pic" idx="3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7" name="Google Shape;1187;p205"/>
          <p:cNvSpPr>
            <a:spLocks noGrp="1"/>
          </p:cNvSpPr>
          <p:nvPr>
            <p:ph type="pic" idx="4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8" name="Google Shape;1188;p205"/>
          <p:cNvSpPr>
            <a:spLocks noGrp="1"/>
          </p:cNvSpPr>
          <p:nvPr>
            <p:ph type="pic" idx="5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9" name="Google Shape;1189;p205"/>
          <p:cNvSpPr>
            <a:spLocks noGrp="1"/>
          </p:cNvSpPr>
          <p:nvPr>
            <p:ph type="pic" idx="6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0" name="Google Shape;1190;p205"/>
          <p:cNvSpPr>
            <a:spLocks noGrp="1"/>
          </p:cNvSpPr>
          <p:nvPr>
            <p:ph type="pic" idx="7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192" name="Google Shape;1192;p205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3" name="Google Shape;1193;p205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94" name="Google Shape;1194;p205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  <p:sp>
        <p:nvSpPr>
          <p:cNvPr id="1195" name="Google Shape;1195;p205"/>
          <p:cNvSpPr txBox="1"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6_Title Slide">
  <p:cSld name="36_Title Slide"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206"/>
          <p:cNvSpPr>
            <a:spLocks noGrp="1"/>
          </p:cNvSpPr>
          <p:nvPr>
            <p:ph type="pic" idx="2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8" name="Google Shape;1198;p206"/>
          <p:cNvSpPr>
            <a:spLocks noGrp="1"/>
          </p:cNvSpPr>
          <p:nvPr>
            <p:ph type="pic" idx="3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9" name="Google Shape;1199;p206"/>
          <p:cNvSpPr>
            <a:spLocks noGrp="1"/>
          </p:cNvSpPr>
          <p:nvPr>
            <p:ph type="pic" idx="4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0" name="Google Shape;1200;p206"/>
          <p:cNvSpPr>
            <a:spLocks noGrp="1"/>
          </p:cNvSpPr>
          <p:nvPr>
            <p:ph type="pic" idx="5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1" name="Google Shape;1201;p206"/>
          <p:cNvSpPr>
            <a:spLocks noGrp="1"/>
          </p:cNvSpPr>
          <p:nvPr>
            <p:ph type="pic" idx="6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2" name="Google Shape;1202;p206"/>
          <p:cNvSpPr>
            <a:spLocks noGrp="1"/>
          </p:cNvSpPr>
          <p:nvPr>
            <p:ph type="pic" idx="7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3" name="Google Shape;1203;p206"/>
          <p:cNvSpPr>
            <a:spLocks noGrp="1"/>
          </p:cNvSpPr>
          <p:nvPr>
            <p:ph type="pic" idx="8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05" name="Google Shape;1205;p206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6" name="Google Shape;1206;p206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07" name="Google Shape;1207;p206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89"/>
          <p:cNvSpPr>
            <a:spLocks noGrp="1"/>
          </p:cNvSpPr>
          <p:nvPr>
            <p:ph type="pic" idx="2"/>
          </p:nvPr>
        </p:nvSpPr>
        <p:spPr>
          <a:xfrm>
            <a:off x="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_Title Slide">
  <p:cSld name="37_Title Slide"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207"/>
          <p:cNvSpPr>
            <a:spLocks noGrp="1"/>
          </p:cNvSpPr>
          <p:nvPr>
            <p:ph type="pic" idx="2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1" name="Google Shape;1211;p207"/>
          <p:cNvSpPr>
            <a:spLocks noGrp="1"/>
          </p:cNvSpPr>
          <p:nvPr>
            <p:ph type="pic" idx="3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2" name="Google Shape;1212;p207"/>
          <p:cNvSpPr>
            <a:spLocks noGrp="1"/>
          </p:cNvSpPr>
          <p:nvPr>
            <p:ph type="pic" idx="4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3" name="Google Shape;1213;p207"/>
          <p:cNvSpPr>
            <a:spLocks noGrp="1"/>
          </p:cNvSpPr>
          <p:nvPr>
            <p:ph type="pic" idx="5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4" name="Google Shape;1214;p207"/>
          <p:cNvSpPr>
            <a:spLocks noGrp="1"/>
          </p:cNvSpPr>
          <p:nvPr>
            <p:ph type="pic" idx="6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5" name="Google Shape;1215;p207"/>
          <p:cNvSpPr>
            <a:spLocks noGrp="1"/>
          </p:cNvSpPr>
          <p:nvPr>
            <p:ph type="pic" idx="7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6" name="Google Shape;1216;p207"/>
          <p:cNvSpPr>
            <a:spLocks noGrp="1"/>
          </p:cNvSpPr>
          <p:nvPr>
            <p:ph type="pic" idx="8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7" name="Google Shape;1217;p207"/>
          <p:cNvSpPr>
            <a:spLocks noGrp="1"/>
          </p:cNvSpPr>
          <p:nvPr>
            <p:ph type="pic" idx="9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8" name="Google Shape;1218;p207"/>
          <p:cNvSpPr>
            <a:spLocks noGrp="1"/>
          </p:cNvSpPr>
          <p:nvPr>
            <p:ph type="pic" idx="13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20" name="Google Shape;1220;p207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1" name="Google Shape;1221;p207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22" name="Google Shape;1222;p207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Title Slide">
  <p:cSld name="21_Title Slide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208"/>
          <p:cNvSpPr>
            <a:spLocks noGrp="1"/>
          </p:cNvSpPr>
          <p:nvPr>
            <p:ph type="pic" idx="2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5" name="Google Shape;1225;p208"/>
          <p:cNvSpPr>
            <a:spLocks noGrp="1"/>
          </p:cNvSpPr>
          <p:nvPr>
            <p:ph type="pic" idx="3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6" name="Google Shape;1226;p208"/>
          <p:cNvSpPr>
            <a:spLocks noGrp="1"/>
          </p:cNvSpPr>
          <p:nvPr>
            <p:ph type="pic" idx="4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7" name="Google Shape;1227;p208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28" name="Google Shape;1228;p208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9" name="Google Shape;1229;p208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30" name="Google Shape;1230;p208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_Title Slide">
  <p:cSld name="41_Title Slide"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9"/>
          <p:cNvSpPr>
            <a:spLocks noGrp="1"/>
          </p:cNvSpPr>
          <p:nvPr>
            <p:ph type="pic" idx="2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3" name="Google Shape;1233;p209"/>
          <p:cNvSpPr>
            <a:spLocks noGrp="1"/>
          </p:cNvSpPr>
          <p:nvPr>
            <p:ph type="pic" idx="3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4" name="Google Shape;1234;p209"/>
          <p:cNvSpPr>
            <a:spLocks noGrp="1"/>
          </p:cNvSpPr>
          <p:nvPr>
            <p:ph type="pic" idx="4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5" name="Google Shape;1235;p209"/>
          <p:cNvSpPr txBox="1"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36" name="Google Shape;1236;p209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37" name="Google Shape;1237;p209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38" name="Google Shape;1238;p209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26_Title Slide">
  <p:cSld name="126_Title Slide"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10"/>
          <p:cNvSpPr>
            <a:spLocks noGrp="1"/>
          </p:cNvSpPr>
          <p:nvPr>
            <p:ph type="pic" idx="2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1" name="Google Shape;1241;p210"/>
          <p:cNvSpPr>
            <a:spLocks noGrp="1"/>
          </p:cNvSpPr>
          <p:nvPr>
            <p:ph type="pic" idx="3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2" name="Google Shape;1242;p210"/>
          <p:cNvSpPr>
            <a:spLocks noGrp="1"/>
          </p:cNvSpPr>
          <p:nvPr>
            <p:ph type="pic" idx="4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3" name="Google Shape;1243;p210"/>
          <p:cNvSpPr>
            <a:spLocks noGrp="1"/>
          </p:cNvSpPr>
          <p:nvPr>
            <p:ph type="pic" idx="5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4" name="Google Shape;1244;p210"/>
          <p:cNvSpPr>
            <a:spLocks noGrp="1"/>
          </p:cNvSpPr>
          <p:nvPr>
            <p:ph type="pic" idx="6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45" name="Google Shape;1245;p210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46" name="Google Shape;1246;p210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47" name="Google Shape;1247;p210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  <p:sp>
        <p:nvSpPr>
          <p:cNvPr id="1248" name="Google Shape;1248;p210"/>
          <p:cNvSpPr txBox="1"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">
  <p:cSld name="12_Title Slide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251" name="Google Shape;1251;p211"/>
          <p:cNvSpPr>
            <a:spLocks noGrp="1"/>
          </p:cNvSpPr>
          <p:nvPr>
            <p:ph type="pic" idx="2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2" name="Google Shape;1252;p211"/>
          <p:cNvSpPr>
            <a:spLocks noGrp="1"/>
          </p:cNvSpPr>
          <p:nvPr>
            <p:ph type="pic" idx="3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3" name="Google Shape;1253;p211"/>
          <p:cNvSpPr>
            <a:spLocks noGrp="1"/>
          </p:cNvSpPr>
          <p:nvPr>
            <p:ph type="pic" idx="4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4" name="Google Shape;1254;p211"/>
          <p:cNvSpPr>
            <a:spLocks noGrp="1"/>
          </p:cNvSpPr>
          <p:nvPr>
            <p:ph type="pic" idx="5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55" name="Google Shape;1255;p21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6" name="Google Shape;1256;p21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57" name="Google Shape;1257;p21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1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/>
                                        <p:tgtEl>
                                          <p:spTgt spid="1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/>
                                        <p:tgtEl>
                                          <p:spTgt spid="1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>
  <p:cSld name="11_Title Slide"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12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0" name="Google Shape;1260;p212"/>
          <p:cNvSpPr>
            <a:spLocks noGrp="1"/>
          </p:cNvSpPr>
          <p:nvPr>
            <p:ph type="pic" idx="3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1" name="Google Shape;1261;p212"/>
          <p:cNvSpPr>
            <a:spLocks noGrp="1"/>
          </p:cNvSpPr>
          <p:nvPr>
            <p:ph type="pic" idx="4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2" name="Google Shape;1262;p212"/>
          <p:cNvSpPr txBox="1"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63" name="Google Shape;1263;p21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4" name="Google Shape;1264;p21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65" name="Google Shape;1265;p21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_image">
  <p:cSld name="Full_image"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21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o we are">
  <p:cSld name="Who we are"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>
            <a:spLocks noGrp="1"/>
          </p:cNvSpPr>
          <p:nvPr>
            <p:ph type="pic" idx="2"/>
          </p:nvPr>
        </p:nvSpPr>
        <p:spPr>
          <a:xfrm>
            <a:off x="622169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70" name="Google Shape;1270;p214"/>
          <p:cNvSpPr>
            <a:spLocks noGrp="1"/>
          </p:cNvSpPr>
          <p:nvPr>
            <p:ph type="pic" idx="3"/>
          </p:nvPr>
        </p:nvSpPr>
        <p:spPr>
          <a:xfrm>
            <a:off x="4768560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71" name="Google Shape;1271;p214"/>
          <p:cNvSpPr>
            <a:spLocks noGrp="1"/>
          </p:cNvSpPr>
          <p:nvPr>
            <p:ph type="pic" idx="4"/>
          </p:nvPr>
        </p:nvSpPr>
        <p:spPr>
          <a:xfrm>
            <a:off x="8914951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tract placeholder 02">
  <p:cSld name="Abstract placeholder 02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215"/>
          <p:cNvSpPr>
            <a:spLocks noGrp="1"/>
          </p:cNvSpPr>
          <p:nvPr>
            <p:ph type="pic" idx="2"/>
          </p:nvPr>
        </p:nvSpPr>
        <p:spPr>
          <a:xfrm>
            <a:off x="5835805" y="0"/>
            <a:ext cx="6356195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tract placeholder 03">
  <p:cSld name="Abstract placeholder 03"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6"/>
          <p:cNvSpPr>
            <a:spLocks noGrp="1"/>
          </p:cNvSpPr>
          <p:nvPr>
            <p:ph type="pic" idx="2"/>
          </p:nvPr>
        </p:nvSpPr>
        <p:spPr>
          <a:xfrm flipH="1">
            <a:off x="0" y="0"/>
            <a:ext cx="6356195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9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bg 4">
  <p:cSld name="1_custom bg 4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217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3038011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Calibri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">
  <p:cSld name="1_Blank"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218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2964273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_3">
  <p:cSld name="Agenda_3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9"/>
          <p:cNvSpPr txBox="1">
            <a:spLocks noGrp="1"/>
          </p:cNvSpPr>
          <p:nvPr>
            <p:ph type="body" idx="1"/>
          </p:nvPr>
        </p:nvSpPr>
        <p:spPr>
          <a:xfrm>
            <a:off x="656722" y="489703"/>
            <a:ext cx="1213794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2" name="Google Shape;1282;p219"/>
          <p:cNvSpPr txBox="1">
            <a:spLocks noGrp="1"/>
          </p:cNvSpPr>
          <p:nvPr>
            <p:ph type="body" idx="2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3" name="Google Shape;1283;p219"/>
          <p:cNvSpPr txBox="1">
            <a:spLocks noGrp="1"/>
          </p:cNvSpPr>
          <p:nvPr>
            <p:ph type="body" idx="3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4" name="Google Shape;1284;p219"/>
          <p:cNvSpPr txBox="1">
            <a:spLocks noGrp="1"/>
          </p:cNvSpPr>
          <p:nvPr>
            <p:ph type="body" idx="4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5" name="Google Shape;1285;p219"/>
          <p:cNvSpPr txBox="1">
            <a:spLocks noGrp="1"/>
          </p:cNvSpPr>
          <p:nvPr>
            <p:ph type="body" idx="5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6" name="Google Shape;1286;p219"/>
          <p:cNvSpPr txBox="1">
            <a:spLocks noGrp="1"/>
          </p:cNvSpPr>
          <p:nvPr>
            <p:ph type="body" idx="6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7" name="Google Shape;1287;p219"/>
          <p:cNvSpPr txBox="1">
            <a:spLocks noGrp="1"/>
          </p:cNvSpPr>
          <p:nvPr>
            <p:ph type="body" idx="7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8" name="Google Shape;1288;p219"/>
          <p:cNvSpPr txBox="1">
            <a:spLocks noGrp="1"/>
          </p:cNvSpPr>
          <p:nvPr>
            <p:ph type="body" idx="8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9" name="Google Shape;1289;p219"/>
          <p:cNvSpPr txBox="1">
            <a:spLocks noGrp="1"/>
          </p:cNvSpPr>
          <p:nvPr>
            <p:ph type="body" idx="9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0" name="Google Shape;1290;p219"/>
          <p:cNvSpPr txBox="1">
            <a:spLocks noGrp="1"/>
          </p:cNvSpPr>
          <p:nvPr>
            <p:ph type="body" idx="13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1" name="Google Shape;1291;p219"/>
          <p:cNvSpPr txBox="1">
            <a:spLocks noGrp="1"/>
          </p:cNvSpPr>
          <p:nvPr>
            <p:ph type="body" idx="14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2" name="Google Shape;1292;p219"/>
          <p:cNvSpPr txBox="1">
            <a:spLocks noGrp="1"/>
          </p:cNvSpPr>
          <p:nvPr>
            <p:ph type="body" idx="15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3" name="Google Shape;1293;p219"/>
          <p:cNvSpPr txBox="1">
            <a:spLocks noGrp="1"/>
          </p:cNvSpPr>
          <p:nvPr>
            <p:ph type="body" idx="16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_1">
  <p:cSld name="Agenda_1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20"/>
          <p:cNvSpPr txBox="1">
            <a:spLocks noGrp="1"/>
          </p:cNvSpPr>
          <p:nvPr>
            <p:ph type="body" idx="1"/>
          </p:nvPr>
        </p:nvSpPr>
        <p:spPr>
          <a:xfrm>
            <a:off x="656722" y="489703"/>
            <a:ext cx="1213794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6" name="Google Shape;1296;p220"/>
          <p:cNvSpPr txBox="1">
            <a:spLocks noGrp="1"/>
          </p:cNvSpPr>
          <p:nvPr>
            <p:ph type="body" idx="2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7" name="Google Shape;1297;p220"/>
          <p:cNvSpPr txBox="1">
            <a:spLocks noGrp="1"/>
          </p:cNvSpPr>
          <p:nvPr>
            <p:ph type="body" idx="3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8" name="Google Shape;1298;p220"/>
          <p:cNvSpPr txBox="1">
            <a:spLocks noGrp="1"/>
          </p:cNvSpPr>
          <p:nvPr>
            <p:ph type="body" idx="4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9" name="Google Shape;1299;p220"/>
          <p:cNvSpPr txBox="1">
            <a:spLocks noGrp="1"/>
          </p:cNvSpPr>
          <p:nvPr>
            <p:ph type="body" idx="5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0" name="Google Shape;1300;p220"/>
          <p:cNvSpPr txBox="1">
            <a:spLocks noGrp="1"/>
          </p:cNvSpPr>
          <p:nvPr>
            <p:ph type="body" idx="6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rgbClr val="474747"/>
          </a:solidFill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1" name="Google Shape;1301;p220"/>
          <p:cNvSpPr>
            <a:spLocks noGrp="1"/>
          </p:cNvSpPr>
          <p:nvPr>
            <p:ph type="body" idx="7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2" name="Google Shape;1302;p220"/>
          <p:cNvSpPr>
            <a:spLocks noGrp="1"/>
          </p:cNvSpPr>
          <p:nvPr>
            <p:ph type="body" idx="8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3" name="Google Shape;1303;p220"/>
          <p:cNvSpPr>
            <a:spLocks noGrp="1"/>
          </p:cNvSpPr>
          <p:nvPr>
            <p:ph type="body" idx="9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4" name="Google Shape;1304;p220"/>
          <p:cNvSpPr>
            <a:spLocks noGrp="1"/>
          </p:cNvSpPr>
          <p:nvPr>
            <p:ph type="body" idx="13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5" name="Google Shape;1305;p220"/>
          <p:cNvSpPr txBox="1">
            <a:spLocks noGrp="1"/>
          </p:cNvSpPr>
          <p:nvPr>
            <p:ph type="body" idx="14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6" name="Google Shape;1306;p220"/>
          <p:cNvSpPr txBox="1">
            <a:spLocks noGrp="1"/>
          </p:cNvSpPr>
          <p:nvPr>
            <p:ph type="body" idx="15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7" name="Google Shape;1307;p220"/>
          <p:cNvSpPr txBox="1">
            <a:spLocks noGrp="1"/>
          </p:cNvSpPr>
          <p:nvPr>
            <p:ph type="body" idx="16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8" name="Google Shape;1308;p220"/>
          <p:cNvSpPr txBox="1">
            <a:spLocks noGrp="1"/>
          </p:cNvSpPr>
          <p:nvPr>
            <p:ph type="body" idx="17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9" name="Google Shape;1309;p220"/>
          <p:cNvSpPr txBox="1">
            <a:spLocks noGrp="1"/>
          </p:cNvSpPr>
          <p:nvPr>
            <p:ph type="body" idx="18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rgbClr val="B93015"/>
          </a:solidFill>
          <a:ln w="9525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0" name="Google Shape;1310;p220"/>
          <p:cNvSpPr>
            <a:spLocks noGrp="1"/>
          </p:cNvSpPr>
          <p:nvPr>
            <p:ph type="body" idx="19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1" name="Google Shape;1311;p220"/>
          <p:cNvSpPr>
            <a:spLocks noGrp="1"/>
          </p:cNvSpPr>
          <p:nvPr>
            <p:ph type="body" idx="20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2" name="Google Shape;1312;p220"/>
          <p:cNvSpPr>
            <a:spLocks noGrp="1"/>
          </p:cNvSpPr>
          <p:nvPr>
            <p:ph type="body" idx="21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3" name="Google Shape;1313;p220"/>
          <p:cNvSpPr>
            <a:spLocks noGrp="1"/>
          </p:cNvSpPr>
          <p:nvPr>
            <p:ph type="body" idx="22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placeholder 4">
  <p:cSld name="custom placeholder 4"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221"/>
          <p:cNvSpPr/>
          <p:nvPr/>
        </p:nvSpPr>
        <p:spPr>
          <a:xfrm>
            <a:off x="6486525" y="0"/>
            <a:ext cx="5705475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221"/>
          <p:cNvSpPr>
            <a:spLocks noGrp="1"/>
          </p:cNvSpPr>
          <p:nvPr>
            <p:ph type="pic" idx="2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7" name="Google Shape;1317;p221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4930196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BB52-E338-4490-BD06-52BE07B0B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60CDD-34CC-4DDF-B9ED-22D9BF46D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B957-BD7D-4298-8F8D-F86E2C5A3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2BC83-D699-4D9A-A86B-2B38C82D4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21BC6-BA70-4DD0-BD5E-1ADB325D9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845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2567-1BE2-4081-B44D-213B11CF8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1A1F3-2757-493B-B359-F6A6C0834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EFADF-0370-4B11-A4FE-CEA26510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47C2B-F336-4F14-A12B-15EE5E07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F6612-6016-4F59-9749-11C270CC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59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7C5D-B7C9-4C07-B454-06EC496A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A2177-7CF3-4E4B-90A2-E02819B9C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53E97-FCC0-4D52-A6D1-9C6ABAAD1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98AEF-B283-439A-ABB4-7F6CE846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D2B0E-375D-4487-BA07-D8401C094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382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E3447-0C93-4582-A7D5-0FB8B216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C697-E1E2-49EA-AC04-498EE270E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4E2F0-CDE8-4335-BF5B-4BB78692B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A8FBC-407B-45CE-9A6D-354D849F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5DBCC-295A-46C5-A6CD-4920D1AB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12A8E-0C4D-4A37-8732-4F8B476D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430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AE623-D78B-48BF-8C0E-3EA672D9C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8EC7F-D84A-4E66-8C9D-6B6A6BABF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65F43-3BE4-49CE-8EFF-95291565F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35514-D9D3-4352-BCDA-18D512C58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CE5E6-CACC-4CB8-BB22-6D9C5649D8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768699-D61B-445A-A90C-37A40CB84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EDC78B-729E-4910-9380-FEC62C35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7CD17B-0BD0-4CFC-9686-75AB407D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Slide">
  <p:cSld name="20_Title Slide"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91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8" name="Google Shape;1098;p191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099" name="Google Shape;1099;p19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0" name="Google Shape;1100;p19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01" name="Google Shape;1101;p19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0EB23-639F-4702-AA8E-335B43B37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A57EA-7B1B-4A17-BDA4-394E7C4DE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F1BB9-2B97-4C67-AE55-C48C074F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A4194B-376D-4C51-917A-FE19C1DF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690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DC2B3E-7F6D-4607-A29F-4950832BE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6FE52-2F98-49BA-89AB-3F9D563A4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05077-90B3-41CE-BDB7-72FF784F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683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32AB-0A00-42BD-B05B-D6725C5D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60658-8EED-4065-B66D-E6FD872D2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E8EF3-183A-4954-88A1-200113380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2744BA-1541-434F-B803-8E3122BCA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EF049-C348-4CEF-9294-AB9FB32B6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20967-EE97-4F5A-8853-D921601A4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785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430-D891-4710-AD23-DA9F20E08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0C45E4-C376-4107-A6CE-86BE31140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9203C-C4CD-41AE-BE9D-3DCD72BB0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414E1-E87C-47CC-A3DF-013442674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1749F-77AE-4CCA-A398-604A4C1D1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39226-86F2-4DC6-A5AA-FD522414E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5207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8369-8624-4C05-BF71-9E70415BC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43E94-1479-4670-971C-2CEA97A27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7A0EA-0029-4B4F-B59C-0071D6FF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52F77-5043-49D7-9E0F-BFA05255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21034-6303-4E95-8D54-79DD52CAE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106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C7A8F-F0E9-417D-9D36-B55BE4A9DF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2143F-7B5D-4A14-A5AC-FA8E6F04F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1380-677A-44BF-A587-0D848646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7CF2A-967D-4EB3-BF51-9E76D5D1B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C91A1-818B-45E4-A48F-2740D1ACB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735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E1F8EB-846C-458D-BF1A-4A2D1798B9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41006B-BE87-4BCE-A79B-6B46C82750EB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FF2D542-D38D-48C9-B2A4-E873A4F71752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5ED6E956-6341-43F5-BC0C-449C939E45B6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5DAAE51-BBCE-4F32-B4C3-D1DDFCAAF862}"/>
              </a:ext>
            </a:extLst>
          </p:cNvPr>
          <p:cNvGrpSpPr/>
          <p:nvPr userDrawn="1"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0" name="Freeform: Shape 41">
              <a:extLst>
                <a:ext uri="{FF2B5EF4-FFF2-40B4-BE49-F238E27FC236}">
                  <a16:creationId xmlns:a16="http://schemas.microsoft.com/office/drawing/2014/main" id="{AB3FCCC8-30ED-4347-A95B-43CF0F663041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1" name="Freeform: Shape 42">
              <a:extLst>
                <a:ext uri="{FF2B5EF4-FFF2-40B4-BE49-F238E27FC236}">
                  <a16:creationId xmlns:a16="http://schemas.microsoft.com/office/drawing/2014/main" id="{8E0DE3CC-469A-4299-9CD7-71F2DF28928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2" name="Freeform: Shape 81">
              <a:extLst>
                <a:ext uri="{FF2B5EF4-FFF2-40B4-BE49-F238E27FC236}">
                  <a16:creationId xmlns:a16="http://schemas.microsoft.com/office/drawing/2014/main" id="{439FFA43-472D-42C9-BFDE-EB62E49A828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CED24736-5B63-41B5-825E-682317328C22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7BF69E9E-F7A2-49CB-B2D0-283CB543ADF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043749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ata background on blu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 userDrawn="1"/>
        </p:nvSpPr>
        <p:spPr>
          <a:xfrm>
            <a:off x="8577973" y="281776"/>
            <a:ext cx="3252617" cy="3067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Enterprise</a:t>
            </a:r>
            <a:r>
              <a:rPr lang="en-US" sz="1600" b="1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RPA</a:t>
            </a:r>
            <a:endParaRPr 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7032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64181574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711776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92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04" name="Google Shape;1104;p19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5" name="Google Shape;1105;p19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06" name="Google Shape;1106;p19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Title 13"/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4F10-3C51-47C7-8756-9486293FCCE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86B1A94-9977-4C74-9D27-3D8A68EFAF8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3B424E-928B-4E4C-BEB8-BF98948066A0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5531777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3">
            <a:extLst>
              <a:ext uri="{FF2B5EF4-FFF2-40B4-BE49-F238E27FC236}">
                <a16:creationId xmlns:a16="http://schemas.microsoft.com/office/drawing/2014/main" id="{D4C4A000-DA88-49EA-AC41-D15EC50F3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053DAB-DE6E-430C-B7E9-8DA35985EE4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6B99BA9-D142-48E3-8C8E-FA20B00582D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7A595D-C4F4-48C0-A004-635D59E2F3B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3951598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AAD8CD36-D2C2-4832-9875-C30DE7FD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35E27B-3386-4E1E-9511-2AEAA988A89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159FAC-049C-4804-8E9B-929719EDE72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0FEB0E-50F5-4267-95BA-91C27101F9D3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6243087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Title 13">
            <a:extLst>
              <a:ext uri="{FF2B5EF4-FFF2-40B4-BE49-F238E27FC236}">
                <a16:creationId xmlns:a16="http://schemas.microsoft.com/office/drawing/2014/main" id="{05CA3704-CA2C-435A-9D09-48C60F2FF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ECD74A-2496-4F7C-830C-C34E8F140ED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4C2A788-8B92-4355-A028-0890766077E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7CE2-F0DF-48DE-A406-11EBE88C887F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46792996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77959" y="352396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10816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4FCCB4-38DB-4637-A07C-065663DA75F7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924B697-C308-4F63-AEFC-A55E13B8B825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356AE-3252-4213-B353-518007C3C40D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10703644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B0BF3B-0329-4EE7-A331-B8816AFE554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B58D1C9-2389-4F0B-8DDF-C6712BD7E10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6AFDCA-932B-42B6-AC4D-B3AC7212E282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45716831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7B60D7F4-FBB9-49F8-82AB-16AE2046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4133E6-E389-44D5-9962-0D7EE3C904A5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A55C9B3-ECB7-44EC-AC64-5A029382A3E9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D32DD1-8396-42B2-BF38-7957281AED3E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83015800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8968565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501B2340-783A-4336-BFBD-ADBF586BB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D706FD-84A9-4DEC-8590-24D0A20B74E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4523E18-4971-447E-B1A0-9A40529F6800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C247BD-38A9-443C-B5E1-BFD890D869B0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472992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93"/>
          <p:cNvSpPr>
            <a:spLocks noGrp="1"/>
          </p:cNvSpPr>
          <p:nvPr>
            <p:ph type="pic" idx="2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9" name="Google Shape;1109;p193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10" name="Google Shape;1110;p193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1" name="Google Shape;1111;p193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12" name="Google Shape;1112;p193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DBDC0434-866B-40E0-9FCE-BE83EA10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B59023-7A3E-4486-BED2-3B67E892A74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11F07C-9B80-4145-91F2-A9CD6A1CD74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751581-586B-474A-8E4D-2135FB61EE3F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53354918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73E8D2B9-332A-41DB-887A-1689E872A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8AA3F8-7CC9-4387-B7B6-D87790E8709C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D0C8B81-24EF-4EC2-BEA0-21C968230DE3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CD85F2-827A-4F01-B5EE-F119EEA3E4B7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7017392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E96C6012-2BF3-4599-8E6B-2F9B0CEEE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EAB846-DD84-4EB6-A5F3-D92B10D9D2A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1AB3B62-89EA-4D21-95BC-60A376805F1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AF0B60-4594-4A7B-A560-650EB7AD68E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40653138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689123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10EB7-4A0C-4B09-BB67-D5DF2528DE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DEE33A11-C485-464E-A746-B4E18C68663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6689A0-2494-4EC0-AE0A-B98221AC8045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4" name="Title 13">
            <a:extLst>
              <a:ext uri="{FF2B5EF4-FFF2-40B4-BE49-F238E27FC236}">
                <a16:creationId xmlns:a16="http://schemas.microsoft.com/office/drawing/2014/main" id="{72FAF24C-99FD-4F39-BD25-41818F9D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492068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0250AC-D89D-4A54-80FA-E3D6ED6E696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76804B6-B677-45D2-8A57-6FAB0F4A7B92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06A8F-F090-478E-90D9-FD69BBF3D8F4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08307389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96ACE4-014B-4D5D-90EC-21B0DB75886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A383C50-03A5-4B14-9F8D-69A11317B51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B10095-E5A6-4D23-A328-13526E35080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8322553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C9808DBF-4336-4F55-A95B-D9187972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B1D603-1FB9-4FEB-9973-EC353E476F19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D77CF990-AF79-4A67-96A6-8DB7A92CCAE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FAEC93-7109-45AC-BB5C-3C7F9B43DA11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26749909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BA7959D8-2328-4C08-B7F6-239BC0E7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0706CE-14F9-4C48-B83A-A87FC1C5BCF4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597763A-8FCA-4FDF-9F85-662450973C67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C76864-CC51-47A2-BB04-A5174B1959E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13554453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2EB919-7C3C-45B9-8BB1-E362B897E24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44737C0-9403-423E-99E1-42BC44966D9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947CDB-63E7-4D05-878A-D4518C9710A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0" name="Title 13">
            <a:extLst>
              <a:ext uri="{FF2B5EF4-FFF2-40B4-BE49-F238E27FC236}">
                <a16:creationId xmlns:a16="http://schemas.microsoft.com/office/drawing/2014/main" id="{3DC5F061-31D5-40F2-8432-3E8F8409D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19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194"/>
          <p:cNvSpPr>
            <a:spLocks noGrp="1"/>
          </p:cNvSpPr>
          <p:nvPr>
            <p:ph type="pic" idx="2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5" name="Google Shape;1115;p194"/>
          <p:cNvSpPr>
            <a:spLocks noGrp="1"/>
          </p:cNvSpPr>
          <p:nvPr>
            <p:ph type="pic" idx="3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6" name="Google Shape;1116;p194"/>
          <p:cNvSpPr>
            <a:spLocks noGrp="1"/>
          </p:cNvSpPr>
          <p:nvPr>
            <p:ph type="pic" idx="4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7" name="Google Shape;1117;p194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18" name="Google Shape;1118;p194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9" name="Google Shape;1119;p194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20" name="Google Shape;1120;p194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35E728-2BB2-4C75-A200-8127250B31A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B0D867E-69B1-4A14-A01E-679A3668DF7F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F3BCFC-8516-4FF9-A992-5AF45B7F90DD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49359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9636FEBD-8D06-44C1-AC70-B4AD014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DBE55-A5C7-4AFB-8CEC-811D2DE77B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03FC9A6-3004-469C-8655-EBC14C9D7B1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ACAE04-93CC-46CA-9266-390267E09BD3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08368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8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0"/>
          </p:nvPr>
        </p:nvSpPr>
        <p:spPr>
          <a:xfrm>
            <a:off x="622169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74"/>
          <p:cNvSpPr>
            <a:spLocks noGrp="1"/>
          </p:cNvSpPr>
          <p:nvPr>
            <p:ph type="pic" sz="quarter" idx="11"/>
          </p:nvPr>
        </p:nvSpPr>
        <p:spPr>
          <a:xfrm>
            <a:off x="4768560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74"/>
          <p:cNvSpPr>
            <a:spLocks noGrp="1"/>
          </p:cNvSpPr>
          <p:nvPr>
            <p:ph type="pic" sz="quarter" idx="12"/>
          </p:nvPr>
        </p:nvSpPr>
        <p:spPr>
          <a:xfrm>
            <a:off x="8914951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3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58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835805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33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8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ustom bg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649332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4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374058065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290581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378658964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1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 noChangeAspect="1"/>
          </p:cNvSpPr>
          <p:nvPr>
            <p:ph type="body" sz="quarter" idx="12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 noChangeAspect="1"/>
          </p:cNvSpPr>
          <p:nvPr>
            <p:ph type="body" sz="quarter" idx="13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 noChangeAspect="1"/>
          </p:cNvSpPr>
          <p:nvPr>
            <p:ph type="body" sz="quarter" idx="14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Text Placeholder 5"/>
          <p:cNvSpPr>
            <a:spLocks noGrp="1" noChangeAspect="1"/>
          </p:cNvSpPr>
          <p:nvPr>
            <p:ph type="body" sz="quarter" idx="15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5"/>
          <p:cNvSpPr>
            <a:spLocks noGrp="1" noChangeAspect="1"/>
          </p:cNvSpPr>
          <p:nvPr>
            <p:ph type="body" sz="quarter" idx="16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Text Placeholder 5"/>
          <p:cNvSpPr>
            <a:spLocks noGrp="1" noChangeAspect="1"/>
          </p:cNvSpPr>
          <p:nvPr>
            <p:ph type="body" sz="quarter" idx="17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5"/>
          <p:cNvSpPr>
            <a:spLocks noGrp="1" noChangeAspect="1"/>
          </p:cNvSpPr>
          <p:nvPr>
            <p:ph type="body" sz="quarter" idx="18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5"/>
          <p:cNvSpPr>
            <a:spLocks noGrp="1" noChangeAspect="1"/>
          </p:cNvSpPr>
          <p:nvPr>
            <p:ph type="body" sz="quarter" idx="19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5"/>
          <p:cNvSpPr>
            <a:spLocks noGrp="1" noChangeAspect="1"/>
          </p:cNvSpPr>
          <p:nvPr>
            <p:ph type="body" sz="quarter" idx="20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5"/>
          <p:cNvSpPr>
            <a:spLocks noGrp="1" noChangeAspect="1"/>
          </p:cNvSpPr>
          <p:nvPr>
            <p:ph type="body" sz="quarter" idx="21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 noChangeAspect="1"/>
          </p:cNvSpPr>
          <p:nvPr>
            <p:ph type="body" sz="quarter" idx="22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089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95"/>
          <p:cNvSpPr>
            <a:spLocks noGrp="1"/>
          </p:cNvSpPr>
          <p:nvPr>
            <p:ph type="pic" idx="2"/>
          </p:nvPr>
        </p:nvSpPr>
        <p:spPr>
          <a:xfrm>
            <a:off x="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3" name="Google Shape;1123;p195"/>
          <p:cNvSpPr txBox="1">
            <a:spLocks noGrp="1"/>
          </p:cNvSpPr>
          <p:nvPr>
            <p:ph type="title"/>
          </p:nvPr>
        </p:nvSpPr>
        <p:spPr>
          <a:xfrm>
            <a:off x="577959" y="352396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  <a:defRPr sz="4000" b="1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12"/>
          <p:cNvSpPr>
            <a:spLocks noGrp="1" noChangeAspect="1"/>
          </p:cNvSpPr>
          <p:nvPr>
            <p:ph type="body" sz="quarter" idx="16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12"/>
          <p:cNvSpPr>
            <a:spLocks noGrp="1" noChangeAspect="1"/>
          </p:cNvSpPr>
          <p:nvPr>
            <p:ph type="body" sz="quarter" idx="17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18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19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25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26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27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28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5560569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6486525" y="0"/>
            <a:ext cx="5705475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/>
            <a:endParaRPr lang="pl-PL" sz="20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4987263" cy="1311128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Put here your own</a:t>
            </a:r>
            <a:br>
              <a:rPr lang="en-US" dirty="0"/>
            </a:br>
            <a:r>
              <a:rPr lang="en-US" dirty="0"/>
              <a:t>picture background</a:t>
            </a:r>
          </a:p>
        </p:txBody>
      </p:sp>
    </p:spTree>
    <p:extLst>
      <p:ext uri="{BB962C8B-B14F-4D97-AF65-F5344CB8AC3E}">
        <p14:creationId xmlns:p14="http://schemas.microsoft.com/office/powerpoint/2010/main" val="20098831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8092710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426670735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Title 13"/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4F10-3C51-47C7-8756-9486293FCCE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86B1A94-9977-4C74-9D27-3D8A68EFAF8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3B424E-928B-4E4C-BEB8-BF98948066A0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86636165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AAD8CD36-D2C2-4832-9875-C30DE7FD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35E27B-3386-4E1E-9511-2AEAA988A89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159FAC-049C-4804-8E9B-929719EDE72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0FEB0E-50F5-4267-95BA-91C27101F9D3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74333030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Title 13">
            <a:extLst>
              <a:ext uri="{FF2B5EF4-FFF2-40B4-BE49-F238E27FC236}">
                <a16:creationId xmlns:a16="http://schemas.microsoft.com/office/drawing/2014/main" id="{05CA3704-CA2C-435A-9D09-48C60F2FF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ECD74A-2496-4F7C-830C-C34E8F140ED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4C2A788-8B92-4355-A028-0890766077E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7CE2-F0DF-48DE-A406-11EBE88C887F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2209701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4FCCB4-38DB-4637-A07C-065663DA75F7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924B697-C308-4F63-AEFC-A55E13B8B825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356AE-3252-4213-B353-518007C3C40D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2020288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B0BF3B-0329-4EE7-A331-B8816AFE554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B58D1C9-2389-4F0B-8DDF-C6712BD7E10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6AFDCA-932B-42B6-AC4D-B3AC7212E282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68874763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7B60D7F4-FBB9-49F8-82AB-16AE2046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4133E6-E389-44D5-9962-0D7EE3C904A5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A55C9B3-ECB7-44EC-AC64-5A029382A3E9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D32DD1-8396-42B2-BF38-7957281AED3E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60420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Slide">
  <p:cSld name="15_Title Slide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96"/>
          <p:cNvSpPr txBox="1"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26" name="Google Shape;1126;p196"/>
          <p:cNvSpPr/>
          <p:nvPr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1127" name="Google Shape;1127;p196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8" name="Google Shape;1128;p196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29" name="Google Shape;1129;p196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0928283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501B2340-783A-4336-BFBD-ADBF586BB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D706FD-84A9-4DEC-8590-24D0A20B74E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4523E18-4971-447E-B1A0-9A40529F6800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C247BD-38A9-443C-B5E1-BFD890D869B0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8692078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DBDC0434-866B-40E0-9FCE-BE83EA10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B59023-7A3E-4486-BED2-3B67E892A74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11F07C-9B80-4145-91F2-A9CD6A1CD74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751581-586B-474A-8E4D-2135FB61EE3F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84925428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73E8D2B9-332A-41DB-887A-1689E872A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8AA3F8-7CC9-4387-B7B6-D87790E8709C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D0C8B81-24EF-4EC2-BEA0-21C968230DE3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CD85F2-827A-4F01-B5EE-F119EEA3E4B7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0218877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E96C6012-2BF3-4599-8E6B-2F9B0CEEE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EAB846-DD84-4EB6-A5F3-D92B10D9D2A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1AB3B62-89EA-4D21-95BC-60A376805F1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AF0B60-4594-4A7B-A560-650EB7AD68E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98092924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832EF3-F70C-4E86-A9A5-3005DA6AD7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3A7193-086F-4530-94F4-FAB3749BAE4A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EFD6D2E-ED2F-443E-99EA-3FB1D8393AB3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6" name="Graphic 16">
            <a:extLst>
              <a:ext uri="{FF2B5EF4-FFF2-40B4-BE49-F238E27FC236}">
                <a16:creationId xmlns:a16="http://schemas.microsoft.com/office/drawing/2014/main" id="{7A4FEA2A-6066-4F02-9914-EAA020C8835A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8FDD74-3840-4D9F-9875-2DEEB939E198}"/>
              </a:ext>
            </a:extLst>
          </p:cNvPr>
          <p:cNvGrpSpPr/>
          <p:nvPr userDrawn="1"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8" name="Freeform: Shape 41">
              <a:extLst>
                <a:ext uri="{FF2B5EF4-FFF2-40B4-BE49-F238E27FC236}">
                  <a16:creationId xmlns:a16="http://schemas.microsoft.com/office/drawing/2014/main" id="{CF9859A5-BEE9-4589-90F2-2DA1085EA511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9" name="Freeform: Shape 42">
              <a:extLst>
                <a:ext uri="{FF2B5EF4-FFF2-40B4-BE49-F238E27FC236}">
                  <a16:creationId xmlns:a16="http://schemas.microsoft.com/office/drawing/2014/main" id="{F74D66DA-8B5F-44A5-B763-76FC19A97F1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0" name="Freeform: Shape 81">
              <a:extLst>
                <a:ext uri="{FF2B5EF4-FFF2-40B4-BE49-F238E27FC236}">
                  <a16:creationId xmlns:a16="http://schemas.microsoft.com/office/drawing/2014/main" id="{B723510D-40BA-487C-8EAC-D03F301ED1E9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CCBE0192-5173-4106-A753-39B0F7F761B1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2" name="Freeform: Shape 81">
              <a:extLst>
                <a:ext uri="{FF2B5EF4-FFF2-40B4-BE49-F238E27FC236}">
                  <a16:creationId xmlns:a16="http://schemas.microsoft.com/office/drawing/2014/main" id="{5D08F54A-7222-446B-A3D9-A1D4D457F2D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77493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025561" y="615829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400" b="0" i="0" smtClean="0">
                <a:solidFill>
                  <a:srgbClr val="FFFFF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400" b="0" i="0" dirty="0">
              <a:solidFill>
                <a:srgbClr val="FFFFFF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602673" y="6168550"/>
            <a:ext cx="732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rgbClr val="FFFFF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  /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99168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396F2B-0BF9-4740-A759-38061EFE78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4735"/>
          <a:stretch/>
        </p:blipFill>
        <p:spPr>
          <a:xfrm>
            <a:off x="10906111" y="222088"/>
            <a:ext cx="1099550" cy="419750"/>
          </a:xfrm>
          <a:prstGeom prst="rect">
            <a:avLst/>
          </a:prstGeom>
          <a:effectLst/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10EB7-4A0C-4B09-BB67-D5DF2528DE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DEE33A11-C485-464E-A746-B4E18C68663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6689A0-2494-4EC0-AE0A-B98221AC8045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4" name="Title 13">
            <a:extLst>
              <a:ext uri="{FF2B5EF4-FFF2-40B4-BE49-F238E27FC236}">
                <a16:creationId xmlns:a16="http://schemas.microsoft.com/office/drawing/2014/main" id="{72FAF24C-99FD-4F39-BD25-41818F9D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97540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32804B-315A-4AAE-9732-30578483CA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1"/>
          <a:stretch/>
        </p:blipFill>
        <p:spPr>
          <a:xfrm>
            <a:off x="10906111" y="222088"/>
            <a:ext cx="1099550" cy="410958"/>
          </a:xfrm>
          <a:prstGeom prst="rect">
            <a:avLst/>
          </a:prstGeom>
          <a:effectLst/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0250AC-D89D-4A54-80FA-E3D6ED6E696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76804B6-B677-45D2-8A57-6FAB0F4A7B92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06A8F-F090-478E-90D9-FD69BBF3D8F4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6837084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370F24-0521-4F5D-990D-79748840E9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307"/>
          <a:stretch/>
        </p:blipFill>
        <p:spPr>
          <a:xfrm>
            <a:off x="10906111" y="222088"/>
            <a:ext cx="1099550" cy="402166"/>
          </a:xfrm>
          <a:prstGeom prst="rect">
            <a:avLst/>
          </a:prstGeom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96ACE4-014B-4D5D-90EC-21B0DB75886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A383C50-03A5-4B14-9F8D-69A11317B51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B10095-E5A6-4D23-A328-13526E350808}"/>
              </a:ext>
            </a:extLst>
          </p:cNvPr>
          <p:cNvSpPr txBox="1"/>
          <p:nvPr userDrawn="1"/>
        </p:nvSpPr>
        <p:spPr>
          <a:xfrm>
            <a:off x="276623" y="6341270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1140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68.xml"/><Relationship Id="rId34" Type="http://schemas.openxmlformats.org/officeDocument/2006/relationships/slideLayout" Target="../slideLayouts/slideLayout81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3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76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31" Type="http://schemas.openxmlformats.org/officeDocument/2006/relationships/slideLayout" Target="../slideLayouts/slideLayout78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7.xml"/><Relationship Id="rId35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18" Type="http://schemas.openxmlformats.org/officeDocument/2006/relationships/slideLayout" Target="../slideLayouts/slideLayout99.xml"/><Relationship Id="rId26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102.xml"/><Relationship Id="rId34" Type="http://schemas.openxmlformats.org/officeDocument/2006/relationships/theme" Target="../theme/theme4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98.xml"/><Relationship Id="rId25" Type="http://schemas.openxmlformats.org/officeDocument/2006/relationships/slideLayout" Target="../slideLayouts/slideLayout106.xml"/><Relationship Id="rId33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101.xml"/><Relationship Id="rId29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105.xml"/><Relationship Id="rId32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104.xml"/><Relationship Id="rId28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91.xml"/><Relationship Id="rId19" Type="http://schemas.openxmlformats.org/officeDocument/2006/relationships/slideLayout" Target="../slideLayouts/slideLayout100.xml"/><Relationship Id="rId31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103.xml"/><Relationship Id="rId27" Type="http://schemas.openxmlformats.org/officeDocument/2006/relationships/slideLayout" Target="../slideLayouts/slideLayout108.xml"/><Relationship Id="rId30" Type="http://schemas.openxmlformats.org/officeDocument/2006/relationships/slideLayout" Target="../slideLayouts/slideLayout1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26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  <p:sldLayoutId id="2147483845" r:id="rId18"/>
    <p:sldLayoutId id="2147483846" r:id="rId19"/>
    <p:sldLayoutId id="2147483847" r:id="rId20"/>
    <p:sldLayoutId id="2147483848" r:id="rId21"/>
    <p:sldLayoutId id="2147483849" r:id="rId22"/>
    <p:sldLayoutId id="2147483850" r:id="rId23"/>
    <p:sldLayoutId id="2147483851" r:id="rId24"/>
    <p:sldLayoutId id="2147483852" r:id="rId25"/>
    <p:sldLayoutId id="2147483853" r:id="rId26"/>
    <p:sldLayoutId id="2147483854" r:id="rId27"/>
    <p:sldLayoutId id="2147483855" r:id="rId28"/>
    <p:sldLayoutId id="2147483856" r:id="rId29"/>
    <p:sldLayoutId id="2147483857" r:id="rId30"/>
    <p:sldLayoutId id="2147483858" r:id="rId31"/>
    <p:sldLayoutId id="2147483859" r:id="rId32"/>
    <p:sldLayoutId id="2147483860" r:id="rId33"/>
    <p:sldLayoutId id="2147483861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46DDA-BD79-445F-9709-FB387BF1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CB4C-16E8-4C2D-AC88-0503C7AA8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34478-0DCF-4858-B995-505A6E42B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EED64-BE45-4B15-A0D1-F9C7762520B6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E4F25-5F4E-43F9-992F-6C9254D8E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F0471-C01D-4E50-B5B0-ECEFC35C7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41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965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  <p:sldLayoutId id="2147483934" r:id="rId12"/>
    <p:sldLayoutId id="2147483935" r:id="rId13"/>
    <p:sldLayoutId id="2147483936" r:id="rId14"/>
    <p:sldLayoutId id="2147483937" r:id="rId15"/>
    <p:sldLayoutId id="2147483938" r:id="rId16"/>
    <p:sldLayoutId id="2147483940" r:id="rId17"/>
    <p:sldLayoutId id="2147483941" r:id="rId18"/>
    <p:sldLayoutId id="2147483942" r:id="rId19"/>
    <p:sldLayoutId id="2147483943" r:id="rId20"/>
    <p:sldLayoutId id="2147483944" r:id="rId21"/>
    <p:sldLayoutId id="2147483945" r:id="rId22"/>
    <p:sldLayoutId id="2147483946" r:id="rId23"/>
    <p:sldLayoutId id="2147483947" r:id="rId24"/>
    <p:sldLayoutId id="2147483948" r:id="rId25"/>
    <p:sldLayoutId id="2147483949" r:id="rId26"/>
    <p:sldLayoutId id="2147483950" r:id="rId27"/>
    <p:sldLayoutId id="2147483951" r:id="rId28"/>
    <p:sldLayoutId id="2147483952" r:id="rId29"/>
    <p:sldLayoutId id="2147483953" r:id="rId30"/>
    <p:sldLayoutId id="2147483954" r:id="rId31"/>
    <p:sldLayoutId id="2147483955" r:id="rId32"/>
    <p:sldLayoutId id="2147483956" r:id="rId33"/>
    <p:sldLayoutId id="2147483957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39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1" r:id="rId1"/>
    <p:sldLayoutId id="2147484032" r:id="rId2"/>
    <p:sldLayoutId id="2147484033" r:id="rId3"/>
    <p:sldLayoutId id="2147484035" r:id="rId4"/>
    <p:sldLayoutId id="2147484036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  <p:sldLayoutId id="2147484050" r:id="rId18"/>
    <p:sldLayoutId id="2147484051" r:id="rId19"/>
    <p:sldLayoutId id="2147484052" r:id="rId20"/>
    <p:sldLayoutId id="2147484053" r:id="rId21"/>
    <p:sldLayoutId id="2147484054" r:id="rId22"/>
    <p:sldLayoutId id="2147484055" r:id="rId23"/>
    <p:sldLayoutId id="2147484056" r:id="rId24"/>
    <p:sldLayoutId id="2147484057" r:id="rId25"/>
    <p:sldLayoutId id="2147484058" r:id="rId26"/>
    <p:sldLayoutId id="2147484059" r:id="rId27"/>
    <p:sldLayoutId id="2147484060" r:id="rId28"/>
    <p:sldLayoutId id="2147484061" r:id="rId29"/>
    <p:sldLayoutId id="2147484062" r:id="rId30"/>
    <p:sldLayoutId id="2147484063" r:id="rId31"/>
    <p:sldLayoutId id="2147484064" r:id="rId32"/>
    <p:sldLayoutId id="2147484065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07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95.xml"/><Relationship Id="rId1" Type="http://schemas.openxmlformats.org/officeDocument/2006/relationships/tags" Target="../tags/tag11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5.xml"/><Relationship Id="rId1" Type="http://schemas.openxmlformats.org/officeDocument/2006/relationships/tags" Target="../tags/tag1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5.xml"/><Relationship Id="rId1" Type="http://schemas.openxmlformats.org/officeDocument/2006/relationships/tags" Target="../tags/tag13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5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5.xml"/><Relationship Id="rId6" Type="http://schemas.openxmlformats.org/officeDocument/2006/relationships/image" Target="../media/image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6.xml"/><Relationship Id="rId6" Type="http://schemas.openxmlformats.org/officeDocument/2006/relationships/image" Target="../media/image1.png"/><Relationship Id="rId5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7.xml"/><Relationship Id="rId6" Type="http://schemas.openxmlformats.org/officeDocument/2006/relationships/image" Target="../media/image32.png"/><Relationship Id="rId5" Type="http://schemas.openxmlformats.org/officeDocument/2006/relationships/hyperlink" Target="http://www.youtube.com/" TargetMode="Externa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8.xml"/><Relationship Id="rId6" Type="http://schemas.openxmlformats.org/officeDocument/2006/relationships/image" Target="../media/image1.png"/><Relationship Id="rId5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19.xml"/><Relationship Id="rId6" Type="http://schemas.openxmlformats.org/officeDocument/2006/relationships/image" Target="../media/image1.png"/><Relationship Id="rId5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20.xml"/><Relationship Id="rId6" Type="http://schemas.openxmlformats.org/officeDocument/2006/relationships/image" Target="../media/image1.png"/><Relationship Id="rId5" Type="http://schemas.openxmlformats.org/officeDocument/2006/relationships/image" Target="../media/image35.png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21.xml"/><Relationship Id="rId6" Type="http://schemas.openxmlformats.org/officeDocument/2006/relationships/image" Target="../media/image1.png"/><Relationship Id="rId5" Type="http://schemas.openxmlformats.org/officeDocument/2006/relationships/image" Target="../media/image36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5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96.xml"/><Relationship Id="rId1" Type="http://schemas.openxmlformats.org/officeDocument/2006/relationships/tags" Target="../tags/tag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63.xml"/><Relationship Id="rId1" Type="http://schemas.openxmlformats.org/officeDocument/2006/relationships/tags" Target="../tags/tag2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4.xml"/><Relationship Id="rId1" Type="http://schemas.openxmlformats.org/officeDocument/2006/relationships/tags" Target="../tags/tag25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4.xml"/><Relationship Id="rId1" Type="http://schemas.openxmlformats.org/officeDocument/2006/relationships/tags" Target="../tags/tag26.xml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4.xml"/><Relationship Id="rId1" Type="http://schemas.openxmlformats.org/officeDocument/2006/relationships/tags" Target="../tags/tag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7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BD25A16-E524-4F4E-9BD0-78CB20F1678B}"/>
              </a:ext>
            </a:extLst>
          </p:cNvPr>
          <p:cNvGrpSpPr/>
          <p:nvPr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04EB9C-BA00-418C-BEAD-8D34E6C4FDA8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rgbClr val="DFE3E3"/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bIns="0" rtlCol="0" anchor="ctr" anchorCtr="0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F20494BE-97F0-48B5-9D30-87BF0595920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5C3AB59-1F2B-45F5-8B6D-F3B03017A473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rgbClr val="FFFFFF"/>
            </a:solidFill>
          </p:grpSpPr>
          <p:sp>
            <p:nvSpPr>
              <p:cNvPr id="29" name="Freeform: Shape 17">
                <a:extLst>
                  <a:ext uri="{FF2B5EF4-FFF2-40B4-BE49-F238E27FC236}">
                    <a16:creationId xmlns:a16="http://schemas.microsoft.com/office/drawing/2014/main" id="{D4AC92E6-70FC-4B30-B950-8962ABDE19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0" name="Freeform: Shape 21">
                <a:extLst>
                  <a:ext uri="{FF2B5EF4-FFF2-40B4-BE49-F238E27FC236}">
                    <a16:creationId xmlns:a16="http://schemas.microsoft.com/office/drawing/2014/main" id="{D3BA2B80-4FD6-481C-9B5B-6737165A37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1" name="Freeform: Shape 22">
                <a:extLst>
                  <a:ext uri="{FF2B5EF4-FFF2-40B4-BE49-F238E27FC236}">
                    <a16:creationId xmlns:a16="http://schemas.microsoft.com/office/drawing/2014/main" id="{6160B872-14DF-4E0E-B5BF-4E3BC7F7DB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2" name="Freeform: Shape 23">
                <a:extLst>
                  <a:ext uri="{FF2B5EF4-FFF2-40B4-BE49-F238E27FC236}">
                    <a16:creationId xmlns:a16="http://schemas.microsoft.com/office/drawing/2014/main" id="{79502B06-AE4B-47C4-9681-08B9ED72DC7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1500" b="1" i="0" u="none" strike="noStrike" kern="1200" cap="none" spc="-3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1500" b="1" i="0" u="none" strike="noStrike" kern="1200" cap="none" spc="-3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3" name="Freeform: Shape 24">
                <a:extLst>
                  <a:ext uri="{FF2B5EF4-FFF2-40B4-BE49-F238E27FC236}">
                    <a16:creationId xmlns:a16="http://schemas.microsoft.com/office/drawing/2014/main" id="{C5FC5F93-CFEA-4F4C-AE07-DE14E02BFB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4" name="Freeform: Shape 25">
                <a:extLst>
                  <a:ext uri="{FF2B5EF4-FFF2-40B4-BE49-F238E27FC236}">
                    <a16:creationId xmlns:a16="http://schemas.microsoft.com/office/drawing/2014/main" id="{791C2904-7EA8-4268-8892-74389BD9CD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5" name="Freeform: Shape 26">
                <a:extLst>
                  <a:ext uri="{FF2B5EF4-FFF2-40B4-BE49-F238E27FC236}">
                    <a16:creationId xmlns:a16="http://schemas.microsoft.com/office/drawing/2014/main" id="{6DE85DB0-B244-4A7B-930E-A088C239F7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6" name="Freeform: Shape 27">
                <a:extLst>
                  <a:ext uri="{FF2B5EF4-FFF2-40B4-BE49-F238E27FC236}">
                    <a16:creationId xmlns:a16="http://schemas.microsoft.com/office/drawing/2014/main" id="{D709032A-2A0E-4CCB-A475-6E4323FF7B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7" name="Freeform: Shape 28">
                <a:extLst>
                  <a:ext uri="{FF2B5EF4-FFF2-40B4-BE49-F238E27FC236}">
                    <a16:creationId xmlns:a16="http://schemas.microsoft.com/office/drawing/2014/main" id="{A2C4940F-CFA0-4FDA-B5E8-B4ABBFBE3B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8" name="Freeform: Shape 29">
                <a:extLst>
                  <a:ext uri="{FF2B5EF4-FFF2-40B4-BE49-F238E27FC236}">
                    <a16:creationId xmlns:a16="http://schemas.microsoft.com/office/drawing/2014/main" id="{A19125E7-20D4-4CDB-B09D-DF903B4E62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9" name="Freeform: Shape 30">
                <a:extLst>
                  <a:ext uri="{FF2B5EF4-FFF2-40B4-BE49-F238E27FC236}">
                    <a16:creationId xmlns:a16="http://schemas.microsoft.com/office/drawing/2014/main" id="{95C1AA3A-36E1-499F-973E-8945513769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40" name="Freeform: Shape 31">
                <a:extLst>
                  <a:ext uri="{FF2B5EF4-FFF2-40B4-BE49-F238E27FC236}">
                    <a16:creationId xmlns:a16="http://schemas.microsoft.com/office/drawing/2014/main" id="{15F34CDA-F5AC-4D7B-8980-EC62BCF7FC2A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41" name="Freeform: Shape 32">
                <a:extLst>
                  <a:ext uri="{FF2B5EF4-FFF2-40B4-BE49-F238E27FC236}">
                    <a16:creationId xmlns:a16="http://schemas.microsoft.com/office/drawing/2014/main" id="{5E8C9D50-7DF0-459F-A2AF-E08142A03BC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7FC489F-161F-402A-A117-91059E1176F2}"/>
              </a:ext>
            </a:extLst>
          </p:cNvPr>
          <p:cNvSpPr/>
          <p:nvPr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lIns="0" tIns="0" rIns="0" bIns="0" rtlCol="0" anchor="ctr" anchorCtr="0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4" name="Graphic 16">
            <a:extLst>
              <a:ext uri="{FF2B5EF4-FFF2-40B4-BE49-F238E27FC236}">
                <a16:creationId xmlns:a16="http://schemas.microsoft.com/office/drawing/2014/main" id="{87312F48-6114-485C-B3AF-27274DE8F5C1}"/>
              </a:ext>
            </a:extLst>
          </p:cNvPr>
          <p:cNvSpPr>
            <a:spLocks noChangeAspect="1"/>
          </p:cNvSpPr>
          <p:nvPr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C341E527-972E-4CDD-B83B-0F7DC88912FF}"/>
              </a:ext>
            </a:extLst>
          </p:cNvPr>
          <p:cNvSpPr txBox="1">
            <a:spLocks/>
          </p:cNvSpPr>
          <p:nvPr/>
        </p:nvSpPr>
        <p:spPr>
          <a:xfrm>
            <a:off x="382972" y="3481325"/>
            <a:ext cx="5830541" cy="330506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ts val="0"/>
              </a:spcBef>
              <a:buFont typeface="Arial"/>
              <a:buNone/>
              <a:defRPr sz="5000" b="1" i="0" kern="1200" spc="-1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Tx/>
            </a:pPr>
            <a:endParaRPr lang="en-US" dirty="0">
              <a:solidFill>
                <a:srgbClr val="FA4616"/>
              </a:solidFill>
            </a:endParaRPr>
          </a:p>
          <a:p>
            <a:pPr lvl="0">
              <a:buClrTx/>
            </a:pPr>
            <a:r>
              <a:rPr lang="en-US" dirty="0">
                <a:solidFill>
                  <a:srgbClr val="FA4616"/>
                </a:solidFill>
              </a:rPr>
              <a:t>Control Flow</a:t>
            </a: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84CB7B84-9683-413A-A1ED-14652662F4B9}"/>
              </a:ext>
            </a:extLst>
          </p:cNvPr>
          <p:cNvSpPr txBox="1">
            <a:spLocks/>
          </p:cNvSpPr>
          <p:nvPr/>
        </p:nvSpPr>
        <p:spPr>
          <a:xfrm>
            <a:off x="382972" y="1371601"/>
            <a:ext cx="5292030" cy="215791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tabLst>
                <a:tab pos="2227263" algn="l"/>
              </a:tabLst>
              <a:defRPr sz="5000" b="1" i="0" kern="1200" spc="-100" baseline="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pPr lvl="0">
              <a:buClrTx/>
            </a:pPr>
            <a:r>
              <a:rPr lang="en-US" dirty="0">
                <a:solidFill>
                  <a:srgbClr val="58595B"/>
                </a:solidFill>
              </a:rPr>
              <a:t>RPA Design &amp; Development</a:t>
            </a:r>
          </a:p>
          <a:p>
            <a:pPr lvl="0">
              <a:buClrTx/>
            </a:pPr>
            <a:endParaRPr lang="en-US" dirty="0">
              <a:solidFill>
                <a:srgbClr val="585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A8E4F5B-AF9B-4C05-A74C-D0E0ACCF66E3}"/>
              </a:ext>
            </a:extLst>
          </p:cNvPr>
          <p:cNvGrpSpPr/>
          <p:nvPr/>
        </p:nvGrpSpPr>
        <p:grpSpPr>
          <a:xfrm>
            <a:off x="0" y="1557993"/>
            <a:ext cx="11141475" cy="4625991"/>
            <a:chOff x="0" y="1557993"/>
            <a:chExt cx="11141475" cy="4625991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1727809"/>
              <a:ext cx="5131704" cy="4456175"/>
              <a:chOff x="-307974" y="1955800"/>
              <a:chExt cx="4673600" cy="3948113"/>
            </a:xfrm>
            <a:effectLst/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3609975" y="3351213"/>
                <a:ext cx="560388" cy="390525"/>
              </a:xfrm>
              <a:custGeom>
                <a:avLst/>
                <a:gdLst>
                  <a:gd name="T0" fmla="*/ 348 w 353"/>
                  <a:gd name="T1" fmla="*/ 209 h 246"/>
                  <a:gd name="T2" fmla="*/ 0 w 353"/>
                  <a:gd name="T3" fmla="*/ 246 h 246"/>
                  <a:gd name="T4" fmla="*/ 140 w 353"/>
                  <a:gd name="T5" fmla="*/ 33 h 246"/>
                  <a:gd name="T6" fmla="*/ 353 w 353"/>
                  <a:gd name="T7" fmla="*/ 0 h 246"/>
                  <a:gd name="T8" fmla="*/ 348 w 353"/>
                  <a:gd name="T9" fmla="*/ 209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246">
                    <a:moveTo>
                      <a:pt x="348" y="209"/>
                    </a:moveTo>
                    <a:lnTo>
                      <a:pt x="0" y="246"/>
                    </a:lnTo>
                    <a:lnTo>
                      <a:pt x="140" y="33"/>
                    </a:lnTo>
                    <a:lnTo>
                      <a:pt x="353" y="0"/>
                    </a:lnTo>
                    <a:lnTo>
                      <a:pt x="348" y="209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06375" y="3795713"/>
                <a:ext cx="996950" cy="1352550"/>
              </a:xfrm>
              <a:custGeom>
                <a:avLst/>
                <a:gdLst>
                  <a:gd name="T0" fmla="*/ 231 w 265"/>
                  <a:gd name="T1" fmla="*/ 0 h 360"/>
                  <a:gd name="T2" fmla="*/ 99 w 265"/>
                  <a:gd name="T3" fmla="*/ 33 h 360"/>
                  <a:gd name="T4" fmla="*/ 0 w 265"/>
                  <a:gd name="T5" fmla="*/ 349 h 360"/>
                  <a:gd name="T6" fmla="*/ 209 w 265"/>
                  <a:gd name="T7" fmla="*/ 353 h 360"/>
                  <a:gd name="T8" fmla="*/ 231 w 265"/>
                  <a:gd name="T9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5" h="360">
                    <a:moveTo>
                      <a:pt x="231" y="0"/>
                    </a:moveTo>
                    <a:cubicBezTo>
                      <a:pt x="231" y="0"/>
                      <a:pt x="130" y="36"/>
                      <a:pt x="99" y="33"/>
                    </a:cubicBezTo>
                    <a:cubicBezTo>
                      <a:pt x="68" y="31"/>
                      <a:pt x="0" y="349"/>
                      <a:pt x="0" y="349"/>
                    </a:cubicBezTo>
                    <a:cubicBezTo>
                      <a:pt x="0" y="349"/>
                      <a:pt x="185" y="347"/>
                      <a:pt x="209" y="353"/>
                    </a:cubicBezTo>
                    <a:cubicBezTo>
                      <a:pt x="233" y="360"/>
                      <a:pt x="265" y="21"/>
                      <a:pt x="231" y="0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812800" y="3246438"/>
                <a:ext cx="2413000" cy="2263775"/>
              </a:xfrm>
              <a:custGeom>
                <a:avLst/>
                <a:gdLst>
                  <a:gd name="T0" fmla="*/ 42 w 642"/>
                  <a:gd name="T1" fmla="*/ 494 h 602"/>
                  <a:gd name="T2" fmla="*/ 18 w 642"/>
                  <a:gd name="T3" fmla="*/ 247 h 602"/>
                  <a:gd name="T4" fmla="*/ 251 w 642"/>
                  <a:gd name="T5" fmla="*/ 20 h 602"/>
                  <a:gd name="T6" fmla="*/ 589 w 642"/>
                  <a:gd name="T7" fmla="*/ 4 h 602"/>
                  <a:gd name="T8" fmla="*/ 570 w 642"/>
                  <a:gd name="T9" fmla="*/ 463 h 602"/>
                  <a:gd name="T10" fmla="*/ 42 w 642"/>
                  <a:gd name="T11" fmla="*/ 494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2" h="602">
                    <a:moveTo>
                      <a:pt x="42" y="494"/>
                    </a:moveTo>
                    <a:cubicBezTo>
                      <a:pt x="0" y="477"/>
                      <a:pt x="18" y="247"/>
                      <a:pt x="18" y="247"/>
                    </a:cubicBezTo>
                    <a:cubicBezTo>
                      <a:pt x="26" y="199"/>
                      <a:pt x="112" y="51"/>
                      <a:pt x="251" y="20"/>
                    </a:cubicBezTo>
                    <a:cubicBezTo>
                      <a:pt x="262" y="18"/>
                      <a:pt x="536" y="7"/>
                      <a:pt x="589" y="4"/>
                    </a:cubicBezTo>
                    <a:cubicBezTo>
                      <a:pt x="642" y="0"/>
                      <a:pt x="570" y="463"/>
                      <a:pt x="570" y="463"/>
                    </a:cubicBezTo>
                    <a:cubicBezTo>
                      <a:pt x="570" y="463"/>
                      <a:pt x="306" y="602"/>
                      <a:pt x="42" y="494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981075" y="4581525"/>
                <a:ext cx="447675" cy="307975"/>
              </a:xfrm>
              <a:custGeom>
                <a:avLst/>
                <a:gdLst>
                  <a:gd name="T0" fmla="*/ 119 w 119"/>
                  <a:gd name="T1" fmla="*/ 8 h 82"/>
                  <a:gd name="T2" fmla="*/ 22 w 119"/>
                  <a:gd name="T3" fmla="*/ 22 h 82"/>
                  <a:gd name="T4" fmla="*/ 119 w 119"/>
                  <a:gd name="T5" fmla="*/ 8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9" h="82">
                    <a:moveTo>
                      <a:pt x="119" y="8"/>
                    </a:moveTo>
                    <a:cubicBezTo>
                      <a:pt x="119" y="8"/>
                      <a:pt x="44" y="43"/>
                      <a:pt x="22" y="22"/>
                    </a:cubicBezTo>
                    <a:cubicBezTo>
                      <a:pt x="0" y="0"/>
                      <a:pt x="56" y="82"/>
                      <a:pt x="119" y="8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1074738" y="1955800"/>
                <a:ext cx="1895475" cy="2000250"/>
              </a:xfrm>
              <a:custGeom>
                <a:avLst/>
                <a:gdLst>
                  <a:gd name="T0" fmla="*/ 435 w 504"/>
                  <a:gd name="T1" fmla="*/ 2 h 532"/>
                  <a:gd name="T2" fmla="*/ 431 w 504"/>
                  <a:gd name="T3" fmla="*/ 0 h 532"/>
                  <a:gd name="T4" fmla="*/ 388 w 504"/>
                  <a:gd name="T5" fmla="*/ 69 h 532"/>
                  <a:gd name="T6" fmla="*/ 297 w 504"/>
                  <a:gd name="T7" fmla="*/ 120 h 532"/>
                  <a:gd name="T8" fmla="*/ 132 w 504"/>
                  <a:gd name="T9" fmla="*/ 251 h 532"/>
                  <a:gd name="T10" fmla="*/ 0 w 504"/>
                  <a:gd name="T11" fmla="*/ 489 h 532"/>
                  <a:gd name="T12" fmla="*/ 68 w 504"/>
                  <a:gd name="T13" fmla="*/ 532 h 532"/>
                  <a:gd name="T14" fmla="*/ 234 w 504"/>
                  <a:gd name="T15" fmla="*/ 417 h 532"/>
                  <a:gd name="T16" fmla="*/ 275 w 504"/>
                  <a:gd name="T17" fmla="*/ 281 h 532"/>
                  <a:gd name="T18" fmla="*/ 360 w 504"/>
                  <a:gd name="T19" fmla="*/ 192 h 532"/>
                  <a:gd name="T20" fmla="*/ 465 w 504"/>
                  <a:gd name="T21" fmla="*/ 106 h 532"/>
                  <a:gd name="T22" fmla="*/ 435 w 504"/>
                  <a:gd name="T23" fmla="*/ 2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4" h="532">
                    <a:moveTo>
                      <a:pt x="435" y="2"/>
                    </a:moveTo>
                    <a:cubicBezTo>
                      <a:pt x="433" y="1"/>
                      <a:pt x="431" y="0"/>
                      <a:pt x="431" y="0"/>
                    </a:cubicBezTo>
                    <a:cubicBezTo>
                      <a:pt x="388" y="69"/>
                      <a:pt x="388" y="69"/>
                      <a:pt x="388" y="69"/>
                    </a:cubicBezTo>
                    <a:cubicBezTo>
                      <a:pt x="297" y="120"/>
                      <a:pt x="297" y="120"/>
                      <a:pt x="297" y="120"/>
                    </a:cubicBezTo>
                    <a:cubicBezTo>
                      <a:pt x="297" y="120"/>
                      <a:pt x="151" y="224"/>
                      <a:pt x="132" y="251"/>
                    </a:cubicBezTo>
                    <a:cubicBezTo>
                      <a:pt x="113" y="277"/>
                      <a:pt x="0" y="489"/>
                      <a:pt x="0" y="489"/>
                    </a:cubicBezTo>
                    <a:cubicBezTo>
                      <a:pt x="68" y="532"/>
                      <a:pt x="68" y="532"/>
                      <a:pt x="68" y="532"/>
                    </a:cubicBezTo>
                    <a:cubicBezTo>
                      <a:pt x="68" y="532"/>
                      <a:pt x="228" y="445"/>
                      <a:pt x="234" y="417"/>
                    </a:cubicBezTo>
                    <a:cubicBezTo>
                      <a:pt x="240" y="390"/>
                      <a:pt x="260" y="293"/>
                      <a:pt x="275" y="281"/>
                    </a:cubicBezTo>
                    <a:cubicBezTo>
                      <a:pt x="289" y="269"/>
                      <a:pt x="340" y="195"/>
                      <a:pt x="360" y="192"/>
                    </a:cubicBezTo>
                    <a:cubicBezTo>
                      <a:pt x="381" y="189"/>
                      <a:pt x="420" y="177"/>
                      <a:pt x="465" y="106"/>
                    </a:cubicBezTo>
                    <a:cubicBezTo>
                      <a:pt x="504" y="43"/>
                      <a:pt x="450" y="10"/>
                      <a:pt x="435" y="2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766763" y="2873375"/>
                <a:ext cx="1255713" cy="1774825"/>
              </a:xfrm>
              <a:custGeom>
                <a:avLst/>
                <a:gdLst>
                  <a:gd name="T0" fmla="*/ 330 w 334"/>
                  <a:gd name="T1" fmla="*/ 145 h 472"/>
                  <a:gd name="T2" fmla="*/ 150 w 334"/>
                  <a:gd name="T3" fmla="*/ 444 h 472"/>
                  <a:gd name="T4" fmla="*/ 330 w 334"/>
                  <a:gd name="T5" fmla="*/ 145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4" h="472">
                    <a:moveTo>
                      <a:pt x="330" y="145"/>
                    </a:moveTo>
                    <a:cubicBezTo>
                      <a:pt x="334" y="150"/>
                      <a:pt x="299" y="416"/>
                      <a:pt x="150" y="444"/>
                    </a:cubicBezTo>
                    <a:cubicBezTo>
                      <a:pt x="0" y="472"/>
                      <a:pt x="230" y="0"/>
                      <a:pt x="330" y="145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2535238" y="2005013"/>
                <a:ext cx="184150" cy="255588"/>
              </a:xfrm>
              <a:custGeom>
                <a:avLst/>
                <a:gdLst>
                  <a:gd name="T0" fmla="*/ 38 w 49"/>
                  <a:gd name="T1" fmla="*/ 0 h 68"/>
                  <a:gd name="T2" fmla="*/ 47 w 49"/>
                  <a:gd name="T3" fmla="*/ 12 h 68"/>
                  <a:gd name="T4" fmla="*/ 12 w 49"/>
                  <a:gd name="T5" fmla="*/ 68 h 68"/>
                  <a:gd name="T6" fmla="*/ 0 w 49"/>
                  <a:gd name="T7" fmla="*/ 60 h 68"/>
                  <a:gd name="T8" fmla="*/ 38 w 49"/>
                  <a:gd name="T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68">
                    <a:moveTo>
                      <a:pt x="38" y="0"/>
                    </a:moveTo>
                    <a:cubicBezTo>
                      <a:pt x="38" y="0"/>
                      <a:pt x="49" y="1"/>
                      <a:pt x="47" y="12"/>
                    </a:cubicBezTo>
                    <a:cubicBezTo>
                      <a:pt x="45" y="23"/>
                      <a:pt x="12" y="68"/>
                      <a:pt x="12" y="68"/>
                    </a:cubicBezTo>
                    <a:cubicBezTo>
                      <a:pt x="0" y="60"/>
                      <a:pt x="0" y="60"/>
                      <a:pt x="0" y="60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0" name="Freeform 12"/>
              <p:cNvSpPr>
                <a:spLocks/>
              </p:cNvSpPr>
              <p:nvPr/>
            </p:nvSpPr>
            <p:spPr bwMode="auto">
              <a:xfrm>
                <a:off x="2312988" y="2527300"/>
                <a:ext cx="115888" cy="150813"/>
              </a:xfrm>
              <a:custGeom>
                <a:avLst/>
                <a:gdLst>
                  <a:gd name="T0" fmla="*/ 9 w 31"/>
                  <a:gd name="T1" fmla="*/ 0 h 40"/>
                  <a:gd name="T2" fmla="*/ 31 w 31"/>
                  <a:gd name="T3" fmla="*/ 40 h 40"/>
                  <a:gd name="T4" fmla="*/ 9 w 31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0">
                    <a:moveTo>
                      <a:pt x="9" y="0"/>
                    </a:moveTo>
                    <a:cubicBezTo>
                      <a:pt x="31" y="40"/>
                      <a:pt x="31" y="40"/>
                      <a:pt x="31" y="40"/>
                    </a:cubicBezTo>
                    <a:cubicBezTo>
                      <a:pt x="31" y="40"/>
                      <a:pt x="0" y="16"/>
                      <a:pt x="9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1" name="Freeform 13"/>
              <p:cNvSpPr>
                <a:spLocks/>
              </p:cNvSpPr>
              <p:nvPr/>
            </p:nvSpPr>
            <p:spPr bwMode="auto">
              <a:xfrm>
                <a:off x="1914525" y="2892425"/>
                <a:ext cx="157163" cy="131763"/>
              </a:xfrm>
              <a:custGeom>
                <a:avLst/>
                <a:gdLst>
                  <a:gd name="T0" fmla="*/ 0 w 42"/>
                  <a:gd name="T1" fmla="*/ 0 h 35"/>
                  <a:gd name="T2" fmla="*/ 42 w 42"/>
                  <a:gd name="T3" fmla="*/ 35 h 35"/>
                  <a:gd name="T4" fmla="*/ 0 w 42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5">
                    <a:moveTo>
                      <a:pt x="0" y="0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35"/>
                      <a:pt x="11" y="17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>
                <a:off x="955675" y="4403725"/>
                <a:ext cx="601663" cy="173038"/>
              </a:xfrm>
              <a:custGeom>
                <a:avLst/>
                <a:gdLst>
                  <a:gd name="T0" fmla="*/ 0 w 160"/>
                  <a:gd name="T1" fmla="*/ 2 h 46"/>
                  <a:gd name="T2" fmla="*/ 154 w 160"/>
                  <a:gd name="T3" fmla="*/ 11 h 46"/>
                  <a:gd name="T4" fmla="*/ 0 w 160"/>
                  <a:gd name="T5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0" h="46">
                    <a:moveTo>
                      <a:pt x="0" y="2"/>
                    </a:moveTo>
                    <a:cubicBezTo>
                      <a:pt x="0" y="2"/>
                      <a:pt x="148" y="22"/>
                      <a:pt x="154" y="11"/>
                    </a:cubicBezTo>
                    <a:cubicBezTo>
                      <a:pt x="160" y="0"/>
                      <a:pt x="92" y="46"/>
                      <a:pt x="0" y="2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>
                <a:off x="2222500" y="2381250"/>
                <a:ext cx="41275" cy="52388"/>
              </a:xfrm>
              <a:custGeom>
                <a:avLst/>
                <a:gdLst>
                  <a:gd name="T0" fmla="*/ 9 w 26"/>
                  <a:gd name="T1" fmla="*/ 0 h 33"/>
                  <a:gd name="T2" fmla="*/ 26 w 26"/>
                  <a:gd name="T3" fmla="*/ 33 h 33"/>
                  <a:gd name="T4" fmla="*/ 0 w 26"/>
                  <a:gd name="T5" fmla="*/ 5 h 33"/>
                  <a:gd name="T6" fmla="*/ 9 w 26"/>
                  <a:gd name="T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3">
                    <a:moveTo>
                      <a:pt x="9" y="0"/>
                    </a:moveTo>
                    <a:lnTo>
                      <a:pt x="26" y="33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2159000" y="2406650"/>
                <a:ext cx="96838" cy="42863"/>
              </a:xfrm>
              <a:custGeom>
                <a:avLst/>
                <a:gdLst>
                  <a:gd name="T0" fmla="*/ 21 w 61"/>
                  <a:gd name="T1" fmla="*/ 0 h 27"/>
                  <a:gd name="T2" fmla="*/ 61 w 61"/>
                  <a:gd name="T3" fmla="*/ 27 h 27"/>
                  <a:gd name="T4" fmla="*/ 0 w 61"/>
                  <a:gd name="T5" fmla="*/ 15 h 27"/>
                  <a:gd name="T6" fmla="*/ 21 w 61"/>
                  <a:gd name="T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" h="27">
                    <a:moveTo>
                      <a:pt x="21" y="0"/>
                    </a:moveTo>
                    <a:lnTo>
                      <a:pt x="61" y="27"/>
                    </a:lnTo>
                    <a:lnTo>
                      <a:pt x="0" y="15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1604963" y="3252788"/>
                <a:ext cx="271463" cy="150813"/>
              </a:xfrm>
              <a:custGeom>
                <a:avLst/>
                <a:gdLst>
                  <a:gd name="T0" fmla="*/ 0 w 72"/>
                  <a:gd name="T1" fmla="*/ 14 h 40"/>
                  <a:gd name="T2" fmla="*/ 68 w 72"/>
                  <a:gd name="T3" fmla="*/ 10 h 40"/>
                  <a:gd name="T4" fmla="*/ 0 w 72"/>
                  <a:gd name="T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40">
                    <a:moveTo>
                      <a:pt x="0" y="14"/>
                    </a:moveTo>
                    <a:cubicBezTo>
                      <a:pt x="0" y="14"/>
                      <a:pt x="64" y="20"/>
                      <a:pt x="68" y="10"/>
                    </a:cubicBezTo>
                    <a:cubicBezTo>
                      <a:pt x="72" y="0"/>
                      <a:pt x="57" y="40"/>
                      <a:pt x="0" y="14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6" name="Freeform 18"/>
              <p:cNvSpPr>
                <a:spLocks/>
              </p:cNvSpPr>
              <p:nvPr/>
            </p:nvSpPr>
            <p:spPr bwMode="auto">
              <a:xfrm>
                <a:off x="801688" y="4302125"/>
                <a:ext cx="93663" cy="655638"/>
              </a:xfrm>
              <a:custGeom>
                <a:avLst/>
                <a:gdLst>
                  <a:gd name="T0" fmla="*/ 14 w 25"/>
                  <a:gd name="T1" fmla="*/ 0 h 174"/>
                  <a:gd name="T2" fmla="*/ 22 w 25"/>
                  <a:gd name="T3" fmla="*/ 160 h 174"/>
                  <a:gd name="T4" fmla="*/ 14 w 25"/>
                  <a:gd name="T5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74">
                    <a:moveTo>
                      <a:pt x="14" y="0"/>
                    </a:moveTo>
                    <a:cubicBezTo>
                      <a:pt x="14" y="0"/>
                      <a:pt x="20" y="145"/>
                      <a:pt x="22" y="160"/>
                    </a:cubicBezTo>
                    <a:cubicBezTo>
                      <a:pt x="25" y="174"/>
                      <a:pt x="0" y="54"/>
                      <a:pt x="14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7" name="Freeform 19"/>
              <p:cNvSpPr>
                <a:spLocks/>
              </p:cNvSpPr>
              <p:nvPr/>
            </p:nvSpPr>
            <p:spPr bwMode="auto">
              <a:xfrm>
                <a:off x="3175" y="3848100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8" name="Freeform 20"/>
              <p:cNvSpPr>
                <a:spLocks/>
              </p:cNvSpPr>
              <p:nvPr/>
            </p:nvSpPr>
            <p:spPr bwMode="auto">
              <a:xfrm>
                <a:off x="1098550" y="2192338"/>
                <a:ext cx="3267075" cy="3711575"/>
              </a:xfrm>
              <a:custGeom>
                <a:avLst/>
                <a:gdLst>
                  <a:gd name="T0" fmla="*/ 604 w 869"/>
                  <a:gd name="T1" fmla="*/ 939 h 987"/>
                  <a:gd name="T2" fmla="*/ 672 w 869"/>
                  <a:gd name="T3" fmla="*/ 396 h 987"/>
                  <a:gd name="T4" fmla="*/ 798 w 869"/>
                  <a:gd name="T5" fmla="*/ 199 h 987"/>
                  <a:gd name="T6" fmla="*/ 802 w 869"/>
                  <a:gd name="T7" fmla="*/ 202 h 987"/>
                  <a:gd name="T8" fmla="*/ 830 w 869"/>
                  <a:gd name="T9" fmla="*/ 205 h 987"/>
                  <a:gd name="T10" fmla="*/ 865 w 869"/>
                  <a:gd name="T11" fmla="*/ 152 h 987"/>
                  <a:gd name="T12" fmla="*/ 850 w 869"/>
                  <a:gd name="T13" fmla="*/ 127 h 987"/>
                  <a:gd name="T14" fmla="*/ 666 w 869"/>
                  <a:gd name="T15" fmla="*/ 9 h 987"/>
                  <a:gd name="T16" fmla="*/ 638 w 869"/>
                  <a:gd name="T17" fmla="*/ 6 h 987"/>
                  <a:gd name="T18" fmla="*/ 603 w 869"/>
                  <a:gd name="T19" fmla="*/ 59 h 987"/>
                  <a:gd name="T20" fmla="*/ 619 w 869"/>
                  <a:gd name="T21" fmla="*/ 84 h 987"/>
                  <a:gd name="T22" fmla="*/ 626 w 869"/>
                  <a:gd name="T23" fmla="*/ 88 h 987"/>
                  <a:gd name="T24" fmla="*/ 503 w 869"/>
                  <a:gd name="T25" fmla="*/ 279 h 987"/>
                  <a:gd name="T26" fmla="*/ 30 w 869"/>
                  <a:gd name="T27" fmla="*/ 570 h 987"/>
                  <a:gd name="T28" fmla="*/ 13 w 869"/>
                  <a:gd name="T29" fmla="*/ 585 h 987"/>
                  <a:gd name="T30" fmla="*/ 26 w 869"/>
                  <a:gd name="T31" fmla="*/ 645 h 987"/>
                  <a:gd name="T32" fmla="*/ 538 w 869"/>
                  <a:gd name="T33" fmla="*/ 974 h 987"/>
                  <a:gd name="T34" fmla="*/ 598 w 869"/>
                  <a:gd name="T35" fmla="*/ 960 h 987"/>
                  <a:gd name="T36" fmla="*/ 604 w 869"/>
                  <a:gd name="T37" fmla="*/ 939 h 9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69" h="987">
                    <a:moveTo>
                      <a:pt x="604" y="939"/>
                    </a:moveTo>
                    <a:cubicBezTo>
                      <a:pt x="672" y="396"/>
                      <a:pt x="672" y="396"/>
                      <a:pt x="672" y="396"/>
                    </a:cubicBezTo>
                    <a:cubicBezTo>
                      <a:pt x="798" y="199"/>
                      <a:pt x="798" y="199"/>
                      <a:pt x="798" y="199"/>
                    </a:cubicBezTo>
                    <a:cubicBezTo>
                      <a:pt x="802" y="202"/>
                      <a:pt x="802" y="202"/>
                      <a:pt x="802" y="202"/>
                    </a:cubicBezTo>
                    <a:cubicBezTo>
                      <a:pt x="814" y="209"/>
                      <a:pt x="827" y="211"/>
                      <a:pt x="830" y="205"/>
                    </a:cubicBezTo>
                    <a:cubicBezTo>
                      <a:pt x="865" y="152"/>
                      <a:pt x="865" y="152"/>
                      <a:pt x="865" y="152"/>
                    </a:cubicBezTo>
                    <a:cubicBezTo>
                      <a:pt x="869" y="146"/>
                      <a:pt x="862" y="135"/>
                      <a:pt x="850" y="127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54" y="2"/>
                      <a:pt x="642" y="0"/>
                      <a:pt x="638" y="6"/>
                    </a:cubicBezTo>
                    <a:cubicBezTo>
                      <a:pt x="603" y="59"/>
                      <a:pt x="603" y="59"/>
                      <a:pt x="603" y="59"/>
                    </a:cubicBezTo>
                    <a:cubicBezTo>
                      <a:pt x="600" y="65"/>
                      <a:pt x="607" y="76"/>
                      <a:pt x="619" y="84"/>
                    </a:cubicBezTo>
                    <a:cubicBezTo>
                      <a:pt x="626" y="88"/>
                      <a:pt x="626" y="88"/>
                      <a:pt x="626" y="88"/>
                    </a:cubicBezTo>
                    <a:cubicBezTo>
                      <a:pt x="503" y="279"/>
                      <a:pt x="503" y="279"/>
                      <a:pt x="503" y="279"/>
                    </a:cubicBezTo>
                    <a:cubicBezTo>
                      <a:pt x="30" y="570"/>
                      <a:pt x="30" y="570"/>
                      <a:pt x="30" y="570"/>
                    </a:cubicBezTo>
                    <a:cubicBezTo>
                      <a:pt x="24" y="573"/>
                      <a:pt x="18" y="578"/>
                      <a:pt x="13" y="585"/>
                    </a:cubicBezTo>
                    <a:cubicBezTo>
                      <a:pt x="0" y="605"/>
                      <a:pt x="6" y="632"/>
                      <a:pt x="26" y="645"/>
                    </a:cubicBezTo>
                    <a:cubicBezTo>
                      <a:pt x="538" y="974"/>
                      <a:pt x="538" y="974"/>
                      <a:pt x="538" y="974"/>
                    </a:cubicBezTo>
                    <a:cubicBezTo>
                      <a:pt x="558" y="987"/>
                      <a:pt x="585" y="981"/>
                      <a:pt x="598" y="960"/>
                    </a:cubicBezTo>
                    <a:cubicBezTo>
                      <a:pt x="602" y="954"/>
                      <a:pt x="604" y="946"/>
                      <a:pt x="604" y="939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9" name="Freeform 21"/>
              <p:cNvSpPr>
                <a:spLocks/>
              </p:cNvSpPr>
              <p:nvPr/>
            </p:nvSpPr>
            <p:spPr bwMode="auto">
              <a:xfrm>
                <a:off x="2236788" y="2460625"/>
                <a:ext cx="2128838" cy="3443288"/>
              </a:xfrm>
              <a:custGeom>
                <a:avLst/>
                <a:gdLst>
                  <a:gd name="T0" fmla="*/ 301 w 566"/>
                  <a:gd name="T1" fmla="*/ 868 h 916"/>
                  <a:gd name="T2" fmla="*/ 369 w 566"/>
                  <a:gd name="T3" fmla="*/ 325 h 916"/>
                  <a:gd name="T4" fmla="*/ 495 w 566"/>
                  <a:gd name="T5" fmla="*/ 128 h 916"/>
                  <a:gd name="T6" fmla="*/ 499 w 566"/>
                  <a:gd name="T7" fmla="*/ 131 h 916"/>
                  <a:gd name="T8" fmla="*/ 527 w 566"/>
                  <a:gd name="T9" fmla="*/ 134 h 916"/>
                  <a:gd name="T10" fmla="*/ 562 w 566"/>
                  <a:gd name="T11" fmla="*/ 81 h 916"/>
                  <a:gd name="T12" fmla="*/ 547 w 566"/>
                  <a:gd name="T13" fmla="*/ 56 h 916"/>
                  <a:gd name="T14" fmla="*/ 460 w 566"/>
                  <a:gd name="T15" fmla="*/ 0 h 916"/>
                  <a:gd name="T16" fmla="*/ 417 w 566"/>
                  <a:gd name="T17" fmla="*/ 67 h 916"/>
                  <a:gd name="T18" fmla="*/ 395 w 566"/>
                  <a:gd name="T19" fmla="*/ 54 h 916"/>
                  <a:gd name="T20" fmla="*/ 264 w 566"/>
                  <a:gd name="T21" fmla="*/ 259 h 916"/>
                  <a:gd name="T22" fmla="*/ 92 w 566"/>
                  <a:gd name="T23" fmla="*/ 590 h 916"/>
                  <a:gd name="T24" fmla="*/ 0 w 566"/>
                  <a:gd name="T25" fmla="*/ 752 h 916"/>
                  <a:gd name="T26" fmla="*/ 235 w 566"/>
                  <a:gd name="T27" fmla="*/ 903 h 916"/>
                  <a:gd name="T28" fmla="*/ 295 w 566"/>
                  <a:gd name="T29" fmla="*/ 889 h 916"/>
                  <a:gd name="T30" fmla="*/ 301 w 566"/>
                  <a:gd name="T31" fmla="*/ 868 h 9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6" h="916">
                    <a:moveTo>
                      <a:pt x="301" y="868"/>
                    </a:moveTo>
                    <a:cubicBezTo>
                      <a:pt x="369" y="325"/>
                      <a:pt x="369" y="325"/>
                      <a:pt x="369" y="325"/>
                    </a:cubicBezTo>
                    <a:cubicBezTo>
                      <a:pt x="495" y="128"/>
                      <a:pt x="495" y="128"/>
                      <a:pt x="495" y="128"/>
                    </a:cubicBezTo>
                    <a:cubicBezTo>
                      <a:pt x="499" y="131"/>
                      <a:pt x="499" y="131"/>
                      <a:pt x="499" y="131"/>
                    </a:cubicBezTo>
                    <a:cubicBezTo>
                      <a:pt x="511" y="138"/>
                      <a:pt x="524" y="140"/>
                      <a:pt x="527" y="134"/>
                    </a:cubicBezTo>
                    <a:cubicBezTo>
                      <a:pt x="562" y="81"/>
                      <a:pt x="562" y="81"/>
                      <a:pt x="562" y="81"/>
                    </a:cubicBezTo>
                    <a:cubicBezTo>
                      <a:pt x="566" y="75"/>
                      <a:pt x="559" y="64"/>
                      <a:pt x="547" y="56"/>
                    </a:cubicBezTo>
                    <a:cubicBezTo>
                      <a:pt x="460" y="0"/>
                      <a:pt x="460" y="0"/>
                      <a:pt x="460" y="0"/>
                    </a:cubicBezTo>
                    <a:cubicBezTo>
                      <a:pt x="417" y="67"/>
                      <a:pt x="417" y="67"/>
                      <a:pt x="417" y="67"/>
                    </a:cubicBezTo>
                    <a:cubicBezTo>
                      <a:pt x="395" y="54"/>
                      <a:pt x="395" y="54"/>
                      <a:pt x="395" y="54"/>
                    </a:cubicBezTo>
                    <a:cubicBezTo>
                      <a:pt x="264" y="259"/>
                      <a:pt x="264" y="259"/>
                      <a:pt x="264" y="259"/>
                    </a:cubicBezTo>
                    <a:cubicBezTo>
                      <a:pt x="92" y="590"/>
                      <a:pt x="92" y="590"/>
                      <a:pt x="92" y="590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235" y="903"/>
                      <a:pt x="235" y="903"/>
                      <a:pt x="235" y="903"/>
                    </a:cubicBezTo>
                    <a:cubicBezTo>
                      <a:pt x="255" y="916"/>
                      <a:pt x="282" y="910"/>
                      <a:pt x="295" y="889"/>
                    </a:cubicBezTo>
                    <a:cubicBezTo>
                      <a:pt x="299" y="883"/>
                      <a:pt x="301" y="875"/>
                      <a:pt x="301" y="868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0" name="Freeform 22"/>
              <p:cNvSpPr>
                <a:spLocks/>
              </p:cNvSpPr>
              <p:nvPr/>
            </p:nvSpPr>
            <p:spPr bwMode="auto">
              <a:xfrm>
                <a:off x="2827338" y="2551113"/>
                <a:ext cx="1538288" cy="3352800"/>
              </a:xfrm>
              <a:custGeom>
                <a:avLst/>
                <a:gdLst>
                  <a:gd name="T0" fmla="*/ 144 w 409"/>
                  <a:gd name="T1" fmla="*/ 844 h 892"/>
                  <a:gd name="T2" fmla="*/ 212 w 409"/>
                  <a:gd name="T3" fmla="*/ 301 h 892"/>
                  <a:gd name="T4" fmla="*/ 338 w 409"/>
                  <a:gd name="T5" fmla="*/ 104 h 892"/>
                  <a:gd name="T6" fmla="*/ 342 w 409"/>
                  <a:gd name="T7" fmla="*/ 107 h 892"/>
                  <a:gd name="T8" fmla="*/ 370 w 409"/>
                  <a:gd name="T9" fmla="*/ 110 h 892"/>
                  <a:gd name="T10" fmla="*/ 405 w 409"/>
                  <a:gd name="T11" fmla="*/ 57 h 892"/>
                  <a:gd name="T12" fmla="*/ 390 w 409"/>
                  <a:gd name="T13" fmla="*/ 32 h 892"/>
                  <a:gd name="T14" fmla="*/ 339 w 409"/>
                  <a:gd name="T15" fmla="*/ 0 h 892"/>
                  <a:gd name="T16" fmla="*/ 293 w 409"/>
                  <a:gd name="T17" fmla="*/ 73 h 892"/>
                  <a:gd name="T18" fmla="*/ 272 w 409"/>
                  <a:gd name="T19" fmla="*/ 59 h 892"/>
                  <a:gd name="T20" fmla="*/ 144 w 409"/>
                  <a:gd name="T21" fmla="*/ 258 h 892"/>
                  <a:gd name="T22" fmla="*/ 91 w 409"/>
                  <a:gd name="T23" fmla="*/ 484 h 892"/>
                  <a:gd name="T24" fmla="*/ 0 w 409"/>
                  <a:gd name="T25" fmla="*/ 829 h 892"/>
                  <a:gd name="T26" fmla="*/ 78 w 409"/>
                  <a:gd name="T27" fmla="*/ 879 h 892"/>
                  <a:gd name="T28" fmla="*/ 138 w 409"/>
                  <a:gd name="T29" fmla="*/ 865 h 892"/>
                  <a:gd name="T30" fmla="*/ 144 w 409"/>
                  <a:gd name="T31" fmla="*/ 844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9" h="892">
                    <a:moveTo>
                      <a:pt x="144" y="844"/>
                    </a:moveTo>
                    <a:cubicBezTo>
                      <a:pt x="212" y="301"/>
                      <a:pt x="212" y="301"/>
                      <a:pt x="212" y="301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42" y="107"/>
                      <a:pt x="342" y="107"/>
                      <a:pt x="342" y="107"/>
                    </a:cubicBezTo>
                    <a:cubicBezTo>
                      <a:pt x="354" y="114"/>
                      <a:pt x="367" y="116"/>
                      <a:pt x="370" y="110"/>
                    </a:cubicBezTo>
                    <a:cubicBezTo>
                      <a:pt x="405" y="57"/>
                      <a:pt x="405" y="57"/>
                      <a:pt x="405" y="57"/>
                    </a:cubicBezTo>
                    <a:cubicBezTo>
                      <a:pt x="409" y="51"/>
                      <a:pt x="402" y="40"/>
                      <a:pt x="390" y="32"/>
                    </a:cubicBezTo>
                    <a:cubicBezTo>
                      <a:pt x="339" y="0"/>
                      <a:pt x="339" y="0"/>
                      <a:pt x="339" y="0"/>
                    </a:cubicBezTo>
                    <a:cubicBezTo>
                      <a:pt x="293" y="73"/>
                      <a:pt x="293" y="73"/>
                      <a:pt x="293" y="73"/>
                    </a:cubicBezTo>
                    <a:cubicBezTo>
                      <a:pt x="272" y="59"/>
                      <a:pt x="272" y="59"/>
                      <a:pt x="272" y="59"/>
                    </a:cubicBezTo>
                    <a:cubicBezTo>
                      <a:pt x="144" y="258"/>
                      <a:pt x="144" y="258"/>
                      <a:pt x="144" y="258"/>
                    </a:cubicBezTo>
                    <a:cubicBezTo>
                      <a:pt x="91" y="484"/>
                      <a:pt x="91" y="484"/>
                      <a:pt x="91" y="484"/>
                    </a:cubicBezTo>
                    <a:cubicBezTo>
                      <a:pt x="0" y="829"/>
                      <a:pt x="0" y="829"/>
                      <a:pt x="0" y="829"/>
                    </a:cubicBezTo>
                    <a:cubicBezTo>
                      <a:pt x="78" y="879"/>
                      <a:pt x="78" y="879"/>
                      <a:pt x="78" y="879"/>
                    </a:cubicBezTo>
                    <a:cubicBezTo>
                      <a:pt x="98" y="892"/>
                      <a:pt x="125" y="886"/>
                      <a:pt x="138" y="865"/>
                    </a:cubicBezTo>
                    <a:cubicBezTo>
                      <a:pt x="142" y="859"/>
                      <a:pt x="144" y="851"/>
                      <a:pt x="144" y="844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1" name="Freeform 23"/>
              <p:cNvSpPr>
                <a:spLocks/>
              </p:cNvSpPr>
              <p:nvPr/>
            </p:nvSpPr>
            <p:spPr bwMode="auto">
              <a:xfrm>
                <a:off x="1222375" y="3889375"/>
                <a:ext cx="2222500" cy="1909763"/>
              </a:xfrm>
              <a:custGeom>
                <a:avLst/>
                <a:gdLst>
                  <a:gd name="T0" fmla="*/ 591 w 591"/>
                  <a:gd name="T1" fmla="*/ 95 h 508"/>
                  <a:gd name="T2" fmla="*/ 229 w 591"/>
                  <a:gd name="T3" fmla="*/ 0 h 508"/>
                  <a:gd name="T4" fmla="*/ 28 w 591"/>
                  <a:gd name="T5" fmla="*/ 124 h 508"/>
                  <a:gd name="T6" fmla="*/ 12 w 591"/>
                  <a:gd name="T7" fmla="*/ 138 h 508"/>
                  <a:gd name="T8" fmla="*/ 24 w 591"/>
                  <a:gd name="T9" fmla="*/ 194 h 508"/>
                  <a:gd name="T10" fmla="*/ 494 w 591"/>
                  <a:gd name="T11" fmla="*/ 496 h 508"/>
                  <a:gd name="T12" fmla="*/ 550 w 591"/>
                  <a:gd name="T13" fmla="*/ 484 h 508"/>
                  <a:gd name="T14" fmla="*/ 556 w 591"/>
                  <a:gd name="T15" fmla="*/ 464 h 508"/>
                  <a:gd name="T16" fmla="*/ 591 w 591"/>
                  <a:gd name="T17" fmla="*/ 95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1" h="508">
                    <a:moveTo>
                      <a:pt x="591" y="95"/>
                    </a:moveTo>
                    <a:cubicBezTo>
                      <a:pt x="229" y="0"/>
                      <a:pt x="229" y="0"/>
                      <a:pt x="229" y="0"/>
                    </a:cubicBezTo>
                    <a:cubicBezTo>
                      <a:pt x="28" y="124"/>
                      <a:pt x="28" y="124"/>
                      <a:pt x="28" y="124"/>
                    </a:cubicBezTo>
                    <a:cubicBezTo>
                      <a:pt x="21" y="128"/>
                      <a:pt x="16" y="132"/>
                      <a:pt x="12" y="138"/>
                    </a:cubicBezTo>
                    <a:cubicBezTo>
                      <a:pt x="0" y="157"/>
                      <a:pt x="5" y="182"/>
                      <a:pt x="24" y="194"/>
                    </a:cubicBezTo>
                    <a:cubicBezTo>
                      <a:pt x="494" y="496"/>
                      <a:pt x="494" y="496"/>
                      <a:pt x="494" y="496"/>
                    </a:cubicBezTo>
                    <a:cubicBezTo>
                      <a:pt x="513" y="508"/>
                      <a:pt x="538" y="502"/>
                      <a:pt x="550" y="484"/>
                    </a:cubicBezTo>
                    <a:cubicBezTo>
                      <a:pt x="554" y="478"/>
                      <a:pt x="556" y="471"/>
                      <a:pt x="556" y="464"/>
                    </a:cubicBezTo>
                    <a:lnTo>
                      <a:pt x="591" y="9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2" name="Freeform 24"/>
              <p:cNvSpPr>
                <a:spLocks/>
              </p:cNvSpPr>
              <p:nvPr/>
            </p:nvSpPr>
            <p:spPr bwMode="auto">
              <a:xfrm>
                <a:off x="2425700" y="4468813"/>
                <a:ext cx="996950" cy="1330325"/>
              </a:xfrm>
              <a:custGeom>
                <a:avLst/>
                <a:gdLst>
                  <a:gd name="T0" fmla="*/ 236 w 265"/>
                  <a:gd name="T1" fmla="*/ 310 h 354"/>
                  <a:gd name="T2" fmla="*/ 265 w 265"/>
                  <a:gd name="T3" fmla="*/ 75 h 354"/>
                  <a:gd name="T4" fmla="*/ 148 w 265"/>
                  <a:gd name="T5" fmla="*/ 0 h 354"/>
                  <a:gd name="T6" fmla="*/ 0 w 265"/>
                  <a:gd name="T7" fmla="*/ 230 h 354"/>
                  <a:gd name="T8" fmla="*/ 174 w 265"/>
                  <a:gd name="T9" fmla="*/ 342 h 354"/>
                  <a:gd name="T10" fmla="*/ 230 w 265"/>
                  <a:gd name="T11" fmla="*/ 330 h 354"/>
                  <a:gd name="T12" fmla="*/ 236 w 265"/>
                  <a:gd name="T13" fmla="*/ 31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5" h="354">
                    <a:moveTo>
                      <a:pt x="236" y="310"/>
                    </a:moveTo>
                    <a:cubicBezTo>
                      <a:pt x="265" y="75"/>
                      <a:pt x="265" y="75"/>
                      <a:pt x="265" y="75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0" y="230"/>
                      <a:pt x="0" y="230"/>
                      <a:pt x="0" y="230"/>
                    </a:cubicBezTo>
                    <a:cubicBezTo>
                      <a:pt x="174" y="342"/>
                      <a:pt x="174" y="342"/>
                      <a:pt x="174" y="342"/>
                    </a:cubicBezTo>
                    <a:cubicBezTo>
                      <a:pt x="193" y="354"/>
                      <a:pt x="218" y="348"/>
                      <a:pt x="230" y="330"/>
                    </a:cubicBezTo>
                    <a:cubicBezTo>
                      <a:pt x="234" y="324"/>
                      <a:pt x="236" y="317"/>
                      <a:pt x="236" y="3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Freeform 25"/>
              <p:cNvSpPr>
                <a:spLocks/>
              </p:cNvSpPr>
              <p:nvPr/>
            </p:nvSpPr>
            <p:spPr bwMode="auto">
              <a:xfrm>
                <a:off x="3082925" y="2538413"/>
                <a:ext cx="568325" cy="804863"/>
              </a:xfrm>
              <a:custGeom>
                <a:avLst/>
                <a:gdLst>
                  <a:gd name="T0" fmla="*/ 57 w 358"/>
                  <a:gd name="T1" fmla="*/ 507 h 507"/>
                  <a:gd name="T2" fmla="*/ 0 w 358"/>
                  <a:gd name="T3" fmla="*/ 469 h 507"/>
                  <a:gd name="T4" fmla="*/ 301 w 358"/>
                  <a:gd name="T5" fmla="*/ 0 h 507"/>
                  <a:gd name="T6" fmla="*/ 358 w 358"/>
                  <a:gd name="T7" fmla="*/ 38 h 507"/>
                  <a:gd name="T8" fmla="*/ 57 w 358"/>
                  <a:gd name="T9" fmla="*/ 507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507">
                    <a:moveTo>
                      <a:pt x="57" y="507"/>
                    </a:moveTo>
                    <a:lnTo>
                      <a:pt x="0" y="469"/>
                    </a:lnTo>
                    <a:lnTo>
                      <a:pt x="301" y="0"/>
                    </a:lnTo>
                    <a:lnTo>
                      <a:pt x="358" y="38"/>
                    </a:lnTo>
                    <a:lnTo>
                      <a:pt x="57" y="5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4" name="Freeform 26"/>
              <p:cNvSpPr>
                <a:spLocks/>
              </p:cNvSpPr>
              <p:nvPr/>
            </p:nvSpPr>
            <p:spPr bwMode="auto">
              <a:xfrm>
                <a:off x="3444875" y="2478088"/>
                <a:ext cx="568325" cy="384175"/>
              </a:xfrm>
              <a:custGeom>
                <a:avLst/>
                <a:gdLst>
                  <a:gd name="T0" fmla="*/ 343 w 358"/>
                  <a:gd name="T1" fmla="*/ 242 h 242"/>
                  <a:gd name="T2" fmla="*/ 0 w 358"/>
                  <a:gd name="T3" fmla="*/ 22 h 242"/>
                  <a:gd name="T4" fmla="*/ 12 w 358"/>
                  <a:gd name="T5" fmla="*/ 0 h 242"/>
                  <a:gd name="T6" fmla="*/ 358 w 358"/>
                  <a:gd name="T7" fmla="*/ 221 h 242"/>
                  <a:gd name="T8" fmla="*/ 343 w 358"/>
                  <a:gd name="T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242">
                    <a:moveTo>
                      <a:pt x="343" y="242"/>
                    </a:moveTo>
                    <a:lnTo>
                      <a:pt x="0" y="22"/>
                    </a:lnTo>
                    <a:lnTo>
                      <a:pt x="12" y="0"/>
                    </a:lnTo>
                    <a:lnTo>
                      <a:pt x="358" y="221"/>
                    </a:lnTo>
                    <a:lnTo>
                      <a:pt x="343" y="2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5" name="Freeform 27"/>
              <p:cNvSpPr>
                <a:spLocks/>
              </p:cNvSpPr>
              <p:nvPr/>
            </p:nvSpPr>
            <p:spPr bwMode="auto">
              <a:xfrm>
                <a:off x="2052638" y="3419475"/>
                <a:ext cx="1035050" cy="928688"/>
              </a:xfrm>
              <a:custGeom>
                <a:avLst/>
                <a:gdLst>
                  <a:gd name="T0" fmla="*/ 595 w 652"/>
                  <a:gd name="T1" fmla="*/ 0 h 585"/>
                  <a:gd name="T2" fmla="*/ 0 w 652"/>
                  <a:gd name="T3" fmla="*/ 443 h 585"/>
                  <a:gd name="T4" fmla="*/ 218 w 652"/>
                  <a:gd name="T5" fmla="*/ 585 h 585"/>
                  <a:gd name="T6" fmla="*/ 652 w 652"/>
                  <a:gd name="T7" fmla="*/ 35 h 585"/>
                  <a:gd name="T8" fmla="*/ 595 w 652"/>
                  <a:gd name="T9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2" h="585">
                    <a:moveTo>
                      <a:pt x="595" y="0"/>
                    </a:moveTo>
                    <a:lnTo>
                      <a:pt x="0" y="443"/>
                    </a:lnTo>
                    <a:lnTo>
                      <a:pt x="218" y="585"/>
                    </a:lnTo>
                    <a:lnTo>
                      <a:pt x="652" y="35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rgbClr val="FFFFFF">
                  <a:alpha val="61961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2266950" y="4111625"/>
                <a:ext cx="985838" cy="1489075"/>
              </a:xfrm>
              <a:custGeom>
                <a:avLst/>
                <a:gdLst>
                  <a:gd name="T0" fmla="*/ 384 w 621"/>
                  <a:gd name="T1" fmla="*/ 0 h 938"/>
                  <a:gd name="T2" fmla="*/ 0 w 621"/>
                  <a:gd name="T3" fmla="*/ 705 h 938"/>
                  <a:gd name="T4" fmla="*/ 363 w 621"/>
                  <a:gd name="T5" fmla="*/ 938 h 938"/>
                  <a:gd name="T6" fmla="*/ 621 w 621"/>
                  <a:gd name="T7" fmla="*/ 66 h 938"/>
                  <a:gd name="T8" fmla="*/ 384 w 621"/>
                  <a:gd name="T9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1" h="938">
                    <a:moveTo>
                      <a:pt x="384" y="0"/>
                    </a:moveTo>
                    <a:lnTo>
                      <a:pt x="0" y="705"/>
                    </a:lnTo>
                    <a:lnTo>
                      <a:pt x="363" y="938"/>
                    </a:lnTo>
                    <a:lnTo>
                      <a:pt x="621" y="66"/>
                    </a:ln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7" name="Freeform 29"/>
              <p:cNvSpPr>
                <a:spLocks/>
              </p:cNvSpPr>
              <p:nvPr/>
            </p:nvSpPr>
            <p:spPr bwMode="auto">
              <a:xfrm>
                <a:off x="2200275" y="4983163"/>
                <a:ext cx="409575" cy="296863"/>
              </a:xfrm>
              <a:custGeom>
                <a:avLst/>
                <a:gdLst>
                  <a:gd name="T0" fmla="*/ 237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2 h 187"/>
                  <a:gd name="T8" fmla="*/ 237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7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8" name="Freeform 30"/>
              <p:cNvSpPr>
                <a:spLocks/>
              </p:cNvSpPr>
              <p:nvPr/>
            </p:nvSpPr>
            <p:spPr bwMode="auto">
              <a:xfrm>
                <a:off x="2274888" y="4862513"/>
                <a:ext cx="301625" cy="222250"/>
              </a:xfrm>
              <a:custGeom>
                <a:avLst/>
                <a:gdLst>
                  <a:gd name="T0" fmla="*/ 166 w 190"/>
                  <a:gd name="T1" fmla="*/ 140 h 140"/>
                  <a:gd name="T2" fmla="*/ 0 w 190"/>
                  <a:gd name="T3" fmla="*/ 33 h 140"/>
                  <a:gd name="T4" fmla="*/ 21 w 190"/>
                  <a:gd name="T5" fmla="*/ 0 h 140"/>
                  <a:gd name="T6" fmla="*/ 190 w 190"/>
                  <a:gd name="T7" fmla="*/ 107 h 140"/>
                  <a:gd name="T8" fmla="*/ 166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90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Freeform 31"/>
              <p:cNvSpPr>
                <a:spLocks/>
              </p:cNvSpPr>
              <p:nvPr/>
            </p:nvSpPr>
            <p:spPr bwMode="auto">
              <a:xfrm>
                <a:off x="2354263" y="4743450"/>
                <a:ext cx="296863" cy="220663"/>
              </a:xfrm>
              <a:custGeom>
                <a:avLst/>
                <a:gdLst>
                  <a:gd name="T0" fmla="*/ 166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6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6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6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0" name="Freeform 32"/>
              <p:cNvSpPr>
                <a:spLocks/>
              </p:cNvSpPr>
              <p:nvPr/>
            </p:nvSpPr>
            <p:spPr bwMode="auto">
              <a:xfrm>
                <a:off x="2433638" y="4622800"/>
                <a:ext cx="296863" cy="220663"/>
              </a:xfrm>
              <a:custGeom>
                <a:avLst/>
                <a:gdLst>
                  <a:gd name="T0" fmla="*/ 165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5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5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5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1" name="Freeform 33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2" name="Freeform 34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3" name="Freeform 35"/>
              <p:cNvSpPr>
                <a:spLocks/>
              </p:cNvSpPr>
              <p:nvPr/>
            </p:nvSpPr>
            <p:spPr bwMode="auto">
              <a:xfrm>
                <a:off x="2587625" y="43815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3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4" name="Freeform 36"/>
              <p:cNvSpPr>
                <a:spLocks/>
              </p:cNvSpPr>
              <p:nvPr/>
            </p:nvSpPr>
            <p:spPr bwMode="auto">
              <a:xfrm>
                <a:off x="2662238" y="4260850"/>
                <a:ext cx="301625" cy="222250"/>
              </a:xfrm>
              <a:custGeom>
                <a:avLst/>
                <a:gdLst>
                  <a:gd name="T0" fmla="*/ 168 w 190"/>
                  <a:gd name="T1" fmla="*/ 140 h 140"/>
                  <a:gd name="T2" fmla="*/ 0 w 190"/>
                  <a:gd name="T3" fmla="*/ 33 h 140"/>
                  <a:gd name="T4" fmla="*/ 24 w 190"/>
                  <a:gd name="T5" fmla="*/ 0 h 140"/>
                  <a:gd name="T6" fmla="*/ 190 w 190"/>
                  <a:gd name="T7" fmla="*/ 107 h 140"/>
                  <a:gd name="T8" fmla="*/ 168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8" y="140"/>
                    </a:moveTo>
                    <a:lnTo>
                      <a:pt x="0" y="33"/>
                    </a:lnTo>
                    <a:lnTo>
                      <a:pt x="24" y="0"/>
                    </a:lnTo>
                    <a:lnTo>
                      <a:pt x="190" y="107"/>
                    </a:lnTo>
                    <a:lnTo>
                      <a:pt x="168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Freeform 37"/>
              <p:cNvSpPr>
                <a:spLocks/>
              </p:cNvSpPr>
              <p:nvPr/>
            </p:nvSpPr>
            <p:spPr bwMode="auto">
              <a:xfrm>
                <a:off x="2741613" y="41402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4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4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820988" y="4016375"/>
                <a:ext cx="409575" cy="296863"/>
              </a:xfrm>
              <a:custGeom>
                <a:avLst/>
                <a:gdLst>
                  <a:gd name="T0" fmla="*/ 234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4 h 187"/>
                  <a:gd name="T8" fmla="*/ 234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4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4"/>
                    </a:lnTo>
                    <a:lnTo>
                      <a:pt x="234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4079875" y="2249488"/>
                <a:ext cx="165100" cy="165100"/>
              </a:xfrm>
              <a:custGeom>
                <a:avLst/>
                <a:gdLst>
                  <a:gd name="T0" fmla="*/ 38 w 44"/>
                  <a:gd name="T1" fmla="*/ 32 h 44"/>
                  <a:gd name="T2" fmla="*/ 12 w 44"/>
                  <a:gd name="T3" fmla="*/ 38 h 44"/>
                  <a:gd name="T4" fmla="*/ 6 w 44"/>
                  <a:gd name="T5" fmla="*/ 12 h 44"/>
                  <a:gd name="T6" fmla="*/ 32 w 44"/>
                  <a:gd name="T7" fmla="*/ 6 h 44"/>
                  <a:gd name="T8" fmla="*/ 38 w 44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4">
                    <a:moveTo>
                      <a:pt x="38" y="32"/>
                    </a:moveTo>
                    <a:cubicBezTo>
                      <a:pt x="32" y="41"/>
                      <a:pt x="21" y="44"/>
                      <a:pt x="12" y="38"/>
                    </a:cubicBezTo>
                    <a:cubicBezTo>
                      <a:pt x="3" y="32"/>
                      <a:pt x="0" y="21"/>
                      <a:pt x="6" y="12"/>
                    </a:cubicBezTo>
                    <a:cubicBezTo>
                      <a:pt x="12" y="3"/>
                      <a:pt x="23" y="0"/>
                      <a:pt x="32" y="6"/>
                    </a:cubicBezTo>
                    <a:cubicBezTo>
                      <a:pt x="41" y="12"/>
                      <a:pt x="44" y="24"/>
                      <a:pt x="38" y="32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4013200" y="2049463"/>
                <a:ext cx="142875" cy="142875"/>
              </a:xfrm>
              <a:custGeom>
                <a:avLst/>
                <a:gdLst>
                  <a:gd name="T0" fmla="*/ 33 w 38"/>
                  <a:gd name="T1" fmla="*/ 28 h 38"/>
                  <a:gd name="T2" fmla="*/ 10 w 38"/>
                  <a:gd name="T3" fmla="*/ 33 h 38"/>
                  <a:gd name="T4" fmla="*/ 5 w 38"/>
                  <a:gd name="T5" fmla="*/ 10 h 38"/>
                  <a:gd name="T6" fmla="*/ 28 w 38"/>
                  <a:gd name="T7" fmla="*/ 5 h 38"/>
                  <a:gd name="T8" fmla="*/ 33 w 38"/>
                  <a:gd name="T9" fmla="*/ 2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33" y="28"/>
                    </a:moveTo>
                    <a:cubicBezTo>
                      <a:pt x="28" y="36"/>
                      <a:pt x="18" y="38"/>
                      <a:pt x="10" y="33"/>
                    </a:cubicBezTo>
                    <a:cubicBezTo>
                      <a:pt x="2" y="28"/>
                      <a:pt x="0" y="18"/>
                      <a:pt x="5" y="10"/>
                    </a:cubicBezTo>
                    <a:cubicBezTo>
                      <a:pt x="10" y="3"/>
                      <a:pt x="20" y="0"/>
                      <a:pt x="28" y="5"/>
                    </a:cubicBezTo>
                    <a:cubicBezTo>
                      <a:pt x="36" y="10"/>
                      <a:pt x="38" y="20"/>
                      <a:pt x="33" y="2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749675" y="2174875"/>
                <a:ext cx="90488" cy="88900"/>
              </a:xfrm>
              <a:custGeom>
                <a:avLst/>
                <a:gdLst>
                  <a:gd name="T0" fmla="*/ 21 w 24"/>
                  <a:gd name="T1" fmla="*/ 18 h 24"/>
                  <a:gd name="T2" fmla="*/ 6 w 24"/>
                  <a:gd name="T3" fmla="*/ 21 h 24"/>
                  <a:gd name="T4" fmla="*/ 3 w 24"/>
                  <a:gd name="T5" fmla="*/ 6 h 24"/>
                  <a:gd name="T6" fmla="*/ 17 w 24"/>
                  <a:gd name="T7" fmla="*/ 3 h 24"/>
                  <a:gd name="T8" fmla="*/ 21 w 2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8"/>
                    </a:moveTo>
                    <a:cubicBezTo>
                      <a:pt x="17" y="23"/>
                      <a:pt x="11" y="24"/>
                      <a:pt x="6" y="21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6" y="1"/>
                      <a:pt x="12" y="0"/>
                      <a:pt x="17" y="3"/>
                    </a:cubicBezTo>
                    <a:cubicBezTo>
                      <a:pt x="22" y="6"/>
                      <a:pt x="24" y="13"/>
                      <a:pt x="21" y="1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222625" y="4460875"/>
                <a:ext cx="131763" cy="127000"/>
              </a:xfrm>
              <a:custGeom>
                <a:avLst/>
                <a:gdLst>
                  <a:gd name="T0" fmla="*/ 30 w 35"/>
                  <a:gd name="T1" fmla="*/ 25 h 34"/>
                  <a:gd name="T2" fmla="*/ 9 w 35"/>
                  <a:gd name="T3" fmla="*/ 30 h 34"/>
                  <a:gd name="T4" fmla="*/ 5 w 35"/>
                  <a:gd name="T5" fmla="*/ 9 h 34"/>
                  <a:gd name="T6" fmla="*/ 26 w 35"/>
                  <a:gd name="T7" fmla="*/ 4 h 34"/>
                  <a:gd name="T8" fmla="*/ 30 w 35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4">
                    <a:moveTo>
                      <a:pt x="30" y="25"/>
                    </a:moveTo>
                    <a:cubicBezTo>
                      <a:pt x="26" y="32"/>
                      <a:pt x="16" y="34"/>
                      <a:pt x="9" y="30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9" y="0"/>
                      <a:pt x="26" y="4"/>
                    </a:cubicBezTo>
                    <a:cubicBezTo>
                      <a:pt x="33" y="9"/>
                      <a:pt x="35" y="18"/>
                      <a:pt x="30" y="25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68638" y="3859213"/>
                <a:ext cx="127000" cy="127000"/>
              </a:xfrm>
              <a:custGeom>
                <a:avLst/>
                <a:gdLst>
                  <a:gd name="T0" fmla="*/ 30 w 34"/>
                  <a:gd name="T1" fmla="*/ 25 h 34"/>
                  <a:gd name="T2" fmla="*/ 9 w 34"/>
                  <a:gd name="T3" fmla="*/ 29 h 34"/>
                  <a:gd name="T4" fmla="*/ 5 w 34"/>
                  <a:gd name="T5" fmla="*/ 9 h 34"/>
                  <a:gd name="T6" fmla="*/ 25 w 34"/>
                  <a:gd name="T7" fmla="*/ 4 h 34"/>
                  <a:gd name="T8" fmla="*/ 30 w 34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34">
                    <a:moveTo>
                      <a:pt x="30" y="25"/>
                    </a:moveTo>
                    <a:cubicBezTo>
                      <a:pt x="25" y="32"/>
                      <a:pt x="16" y="34"/>
                      <a:pt x="9" y="29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8" y="0"/>
                      <a:pt x="25" y="4"/>
                    </a:cubicBezTo>
                    <a:cubicBezTo>
                      <a:pt x="32" y="9"/>
                      <a:pt x="34" y="18"/>
                      <a:pt x="30" y="25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76613" y="3573463"/>
                <a:ext cx="90488" cy="90488"/>
              </a:xfrm>
              <a:custGeom>
                <a:avLst/>
                <a:gdLst>
                  <a:gd name="T0" fmla="*/ 21 w 24"/>
                  <a:gd name="T1" fmla="*/ 17 h 24"/>
                  <a:gd name="T2" fmla="*/ 7 w 24"/>
                  <a:gd name="T3" fmla="*/ 21 h 24"/>
                  <a:gd name="T4" fmla="*/ 3 w 24"/>
                  <a:gd name="T5" fmla="*/ 6 h 24"/>
                  <a:gd name="T6" fmla="*/ 18 w 24"/>
                  <a:gd name="T7" fmla="*/ 3 h 24"/>
                  <a:gd name="T8" fmla="*/ 21 w 24"/>
                  <a:gd name="T9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7"/>
                    </a:moveTo>
                    <a:cubicBezTo>
                      <a:pt x="18" y="22"/>
                      <a:pt x="11" y="24"/>
                      <a:pt x="7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6" y="2"/>
                      <a:pt x="13" y="0"/>
                      <a:pt x="18" y="3"/>
                    </a:cubicBezTo>
                    <a:cubicBezTo>
                      <a:pt x="22" y="6"/>
                      <a:pt x="24" y="13"/>
                      <a:pt x="21" y="17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3" name="Freeform 45"/>
              <p:cNvSpPr>
                <a:spLocks/>
              </p:cNvSpPr>
              <p:nvPr/>
            </p:nvSpPr>
            <p:spPr bwMode="auto">
              <a:xfrm>
                <a:off x="2767013" y="3911600"/>
                <a:ext cx="84138" cy="82550"/>
              </a:xfrm>
              <a:custGeom>
                <a:avLst/>
                <a:gdLst>
                  <a:gd name="T0" fmla="*/ 19 w 22"/>
                  <a:gd name="T1" fmla="*/ 16 h 22"/>
                  <a:gd name="T2" fmla="*/ 6 w 22"/>
                  <a:gd name="T3" fmla="*/ 19 h 22"/>
                  <a:gd name="T4" fmla="*/ 3 w 22"/>
                  <a:gd name="T5" fmla="*/ 6 h 22"/>
                  <a:gd name="T6" fmla="*/ 16 w 22"/>
                  <a:gd name="T7" fmla="*/ 3 h 22"/>
                  <a:gd name="T8" fmla="*/ 19 w 22"/>
                  <a:gd name="T9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2">
                    <a:moveTo>
                      <a:pt x="19" y="16"/>
                    </a:moveTo>
                    <a:cubicBezTo>
                      <a:pt x="16" y="21"/>
                      <a:pt x="10" y="22"/>
                      <a:pt x="6" y="19"/>
                    </a:cubicBezTo>
                    <a:cubicBezTo>
                      <a:pt x="1" y="16"/>
                      <a:pt x="0" y="11"/>
                      <a:pt x="3" y="6"/>
                    </a:cubicBezTo>
                    <a:cubicBezTo>
                      <a:pt x="6" y="2"/>
                      <a:pt x="12" y="0"/>
                      <a:pt x="16" y="3"/>
                    </a:cubicBezTo>
                    <a:cubicBezTo>
                      <a:pt x="21" y="6"/>
                      <a:pt x="22" y="12"/>
                      <a:pt x="19" y="16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820988" y="4603750"/>
                <a:ext cx="703263" cy="406400"/>
              </a:xfrm>
              <a:custGeom>
                <a:avLst/>
                <a:gdLst>
                  <a:gd name="T0" fmla="*/ 186 w 187"/>
                  <a:gd name="T1" fmla="*/ 38 h 108"/>
                  <a:gd name="T2" fmla="*/ 154 w 187"/>
                  <a:gd name="T3" fmla="*/ 99 h 108"/>
                  <a:gd name="T4" fmla="*/ 33 w 187"/>
                  <a:gd name="T5" fmla="*/ 82 h 108"/>
                  <a:gd name="T6" fmla="*/ 26 w 187"/>
                  <a:gd name="T7" fmla="*/ 35 h 108"/>
                  <a:gd name="T8" fmla="*/ 186 w 187"/>
                  <a:gd name="T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08">
                    <a:moveTo>
                      <a:pt x="186" y="38"/>
                    </a:moveTo>
                    <a:cubicBezTo>
                      <a:pt x="186" y="38"/>
                      <a:pt x="180" y="80"/>
                      <a:pt x="154" y="99"/>
                    </a:cubicBezTo>
                    <a:cubicBezTo>
                      <a:pt x="142" y="108"/>
                      <a:pt x="65" y="96"/>
                      <a:pt x="33" y="82"/>
                    </a:cubicBezTo>
                    <a:cubicBezTo>
                      <a:pt x="0" y="68"/>
                      <a:pt x="5" y="63"/>
                      <a:pt x="26" y="35"/>
                    </a:cubicBezTo>
                    <a:cubicBezTo>
                      <a:pt x="46" y="6"/>
                      <a:pt x="187" y="0"/>
                      <a:pt x="186" y="3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73375" y="4125913"/>
                <a:ext cx="871538" cy="428625"/>
              </a:xfrm>
              <a:custGeom>
                <a:avLst/>
                <a:gdLst>
                  <a:gd name="T0" fmla="*/ 200 w 232"/>
                  <a:gd name="T1" fmla="*/ 23 h 114"/>
                  <a:gd name="T2" fmla="*/ 223 w 232"/>
                  <a:gd name="T3" fmla="*/ 66 h 114"/>
                  <a:gd name="T4" fmla="*/ 161 w 232"/>
                  <a:gd name="T5" fmla="*/ 113 h 114"/>
                  <a:gd name="T6" fmla="*/ 16 w 232"/>
                  <a:gd name="T7" fmla="*/ 79 h 114"/>
                  <a:gd name="T8" fmla="*/ 39 w 232"/>
                  <a:gd name="T9" fmla="*/ 13 h 114"/>
                  <a:gd name="T10" fmla="*/ 200 w 232"/>
                  <a:gd name="T11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2" h="114">
                    <a:moveTo>
                      <a:pt x="200" y="23"/>
                    </a:moveTo>
                    <a:cubicBezTo>
                      <a:pt x="200" y="23"/>
                      <a:pt x="232" y="34"/>
                      <a:pt x="223" y="66"/>
                    </a:cubicBezTo>
                    <a:cubicBezTo>
                      <a:pt x="211" y="112"/>
                      <a:pt x="188" y="110"/>
                      <a:pt x="161" y="113"/>
                    </a:cubicBezTo>
                    <a:cubicBezTo>
                      <a:pt x="153" y="114"/>
                      <a:pt x="33" y="87"/>
                      <a:pt x="16" y="79"/>
                    </a:cubicBezTo>
                    <a:cubicBezTo>
                      <a:pt x="0" y="72"/>
                      <a:pt x="1" y="26"/>
                      <a:pt x="39" y="13"/>
                    </a:cubicBezTo>
                    <a:cubicBezTo>
                      <a:pt x="78" y="0"/>
                      <a:pt x="200" y="23"/>
                      <a:pt x="200" y="23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3211513" y="3711575"/>
                <a:ext cx="788988" cy="433388"/>
              </a:xfrm>
              <a:custGeom>
                <a:avLst/>
                <a:gdLst>
                  <a:gd name="T0" fmla="*/ 151 w 210"/>
                  <a:gd name="T1" fmla="*/ 8 h 115"/>
                  <a:gd name="T2" fmla="*/ 209 w 210"/>
                  <a:gd name="T3" fmla="*/ 22 h 115"/>
                  <a:gd name="T4" fmla="*/ 190 w 210"/>
                  <a:gd name="T5" fmla="*/ 89 h 115"/>
                  <a:gd name="T6" fmla="*/ 54 w 210"/>
                  <a:gd name="T7" fmla="*/ 104 h 115"/>
                  <a:gd name="T8" fmla="*/ 29 w 210"/>
                  <a:gd name="T9" fmla="*/ 44 h 115"/>
                  <a:gd name="T10" fmla="*/ 151 w 210"/>
                  <a:gd name="T11" fmla="*/ 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115">
                    <a:moveTo>
                      <a:pt x="151" y="8"/>
                    </a:moveTo>
                    <a:cubicBezTo>
                      <a:pt x="151" y="8"/>
                      <a:pt x="210" y="6"/>
                      <a:pt x="209" y="22"/>
                    </a:cubicBezTo>
                    <a:cubicBezTo>
                      <a:pt x="209" y="39"/>
                      <a:pt x="198" y="76"/>
                      <a:pt x="190" y="89"/>
                    </a:cubicBezTo>
                    <a:cubicBezTo>
                      <a:pt x="175" y="115"/>
                      <a:pt x="72" y="106"/>
                      <a:pt x="54" y="104"/>
                    </a:cubicBezTo>
                    <a:cubicBezTo>
                      <a:pt x="36" y="102"/>
                      <a:pt x="0" y="89"/>
                      <a:pt x="29" y="44"/>
                    </a:cubicBezTo>
                    <a:cubicBezTo>
                      <a:pt x="58" y="0"/>
                      <a:pt x="151" y="8"/>
                      <a:pt x="151" y="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775075" y="3321050"/>
                <a:ext cx="477838" cy="425450"/>
              </a:xfrm>
              <a:custGeom>
                <a:avLst/>
                <a:gdLst>
                  <a:gd name="T0" fmla="*/ 52 w 127"/>
                  <a:gd name="T1" fmla="*/ 18 h 113"/>
                  <a:gd name="T2" fmla="*/ 38 w 127"/>
                  <a:gd name="T3" fmla="*/ 84 h 113"/>
                  <a:gd name="T4" fmla="*/ 103 w 127"/>
                  <a:gd name="T5" fmla="*/ 96 h 113"/>
                  <a:gd name="T6" fmla="*/ 120 w 127"/>
                  <a:gd name="T7" fmla="*/ 21 h 113"/>
                  <a:gd name="T8" fmla="*/ 52 w 127"/>
                  <a:gd name="T9" fmla="*/ 1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3">
                    <a:moveTo>
                      <a:pt x="52" y="18"/>
                    </a:moveTo>
                    <a:cubicBezTo>
                      <a:pt x="52" y="18"/>
                      <a:pt x="0" y="56"/>
                      <a:pt x="38" y="84"/>
                    </a:cubicBezTo>
                    <a:cubicBezTo>
                      <a:pt x="77" y="113"/>
                      <a:pt x="90" y="101"/>
                      <a:pt x="103" y="96"/>
                    </a:cubicBezTo>
                    <a:cubicBezTo>
                      <a:pt x="122" y="91"/>
                      <a:pt x="127" y="35"/>
                      <a:pt x="120" y="21"/>
                    </a:cubicBezTo>
                    <a:cubicBezTo>
                      <a:pt x="110" y="1"/>
                      <a:pt x="78" y="0"/>
                      <a:pt x="52" y="1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4049713" y="3422650"/>
                <a:ext cx="293688" cy="282575"/>
              </a:xfrm>
              <a:custGeom>
                <a:avLst/>
                <a:gdLst>
                  <a:gd name="T0" fmla="*/ 10 w 78"/>
                  <a:gd name="T1" fmla="*/ 0 h 75"/>
                  <a:gd name="T2" fmla="*/ 22 w 78"/>
                  <a:gd name="T3" fmla="*/ 33 h 75"/>
                  <a:gd name="T4" fmla="*/ 6 w 78"/>
                  <a:gd name="T5" fmla="*/ 67 h 75"/>
                  <a:gd name="T6" fmla="*/ 10 w 78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75">
                    <a:moveTo>
                      <a:pt x="10" y="0"/>
                    </a:moveTo>
                    <a:cubicBezTo>
                      <a:pt x="10" y="0"/>
                      <a:pt x="21" y="21"/>
                      <a:pt x="22" y="33"/>
                    </a:cubicBezTo>
                    <a:cubicBezTo>
                      <a:pt x="22" y="45"/>
                      <a:pt x="12" y="59"/>
                      <a:pt x="6" y="67"/>
                    </a:cubicBezTo>
                    <a:cubicBezTo>
                      <a:pt x="0" y="75"/>
                      <a:pt x="78" y="40"/>
                      <a:pt x="10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73438" y="3840163"/>
                <a:ext cx="349250" cy="266700"/>
              </a:xfrm>
              <a:custGeom>
                <a:avLst/>
                <a:gdLst>
                  <a:gd name="T0" fmla="*/ 19 w 93"/>
                  <a:gd name="T1" fmla="*/ 9 h 71"/>
                  <a:gd name="T2" fmla="*/ 11 w 93"/>
                  <a:gd name="T3" fmla="*/ 59 h 71"/>
                  <a:gd name="T4" fmla="*/ 72 w 93"/>
                  <a:gd name="T5" fmla="*/ 57 h 71"/>
                  <a:gd name="T6" fmla="*/ 81 w 93"/>
                  <a:gd name="T7" fmla="*/ 9 h 71"/>
                  <a:gd name="T8" fmla="*/ 19 w 93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71">
                    <a:moveTo>
                      <a:pt x="19" y="9"/>
                    </a:moveTo>
                    <a:cubicBezTo>
                      <a:pt x="19" y="9"/>
                      <a:pt x="0" y="47"/>
                      <a:pt x="11" y="59"/>
                    </a:cubicBezTo>
                    <a:cubicBezTo>
                      <a:pt x="23" y="71"/>
                      <a:pt x="72" y="57"/>
                      <a:pt x="72" y="57"/>
                    </a:cubicBezTo>
                    <a:cubicBezTo>
                      <a:pt x="72" y="57"/>
                      <a:pt x="93" y="17"/>
                      <a:pt x="81" y="9"/>
                    </a:cubicBezTo>
                    <a:cubicBezTo>
                      <a:pt x="68" y="0"/>
                      <a:pt x="19" y="9"/>
                      <a:pt x="19" y="9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0" name="Freeform 52"/>
              <p:cNvSpPr>
                <a:spLocks/>
              </p:cNvSpPr>
              <p:nvPr/>
            </p:nvSpPr>
            <p:spPr bwMode="auto">
              <a:xfrm>
                <a:off x="2978150" y="4230688"/>
                <a:ext cx="346075" cy="211138"/>
              </a:xfrm>
              <a:custGeom>
                <a:avLst/>
                <a:gdLst>
                  <a:gd name="T0" fmla="*/ 22 w 92"/>
                  <a:gd name="T1" fmla="*/ 0 h 56"/>
                  <a:gd name="T2" fmla="*/ 7 w 92"/>
                  <a:gd name="T3" fmla="*/ 45 h 56"/>
                  <a:gd name="T4" fmla="*/ 75 w 92"/>
                  <a:gd name="T5" fmla="*/ 56 h 56"/>
                  <a:gd name="T6" fmla="*/ 87 w 92"/>
                  <a:gd name="T7" fmla="*/ 13 h 56"/>
                  <a:gd name="T8" fmla="*/ 22 w 92"/>
                  <a:gd name="T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56">
                    <a:moveTo>
                      <a:pt x="22" y="0"/>
                    </a:moveTo>
                    <a:cubicBezTo>
                      <a:pt x="22" y="0"/>
                      <a:pt x="0" y="26"/>
                      <a:pt x="7" y="45"/>
                    </a:cubicBezTo>
                    <a:cubicBezTo>
                      <a:pt x="10" y="53"/>
                      <a:pt x="75" y="56"/>
                      <a:pt x="75" y="56"/>
                    </a:cubicBezTo>
                    <a:cubicBezTo>
                      <a:pt x="75" y="56"/>
                      <a:pt x="92" y="21"/>
                      <a:pt x="87" y="13"/>
                    </a:cubicBezTo>
                    <a:cubicBezTo>
                      <a:pt x="83" y="5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2947988" y="4749800"/>
                <a:ext cx="398463" cy="153988"/>
              </a:xfrm>
              <a:custGeom>
                <a:avLst/>
                <a:gdLst>
                  <a:gd name="T0" fmla="*/ 17 w 106"/>
                  <a:gd name="T1" fmla="*/ 0 h 41"/>
                  <a:gd name="T2" fmla="*/ 10 w 106"/>
                  <a:gd name="T3" fmla="*/ 35 h 41"/>
                  <a:gd name="T4" fmla="*/ 70 w 106"/>
                  <a:gd name="T5" fmla="*/ 36 h 41"/>
                  <a:gd name="T6" fmla="*/ 17 w 106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41">
                    <a:moveTo>
                      <a:pt x="17" y="0"/>
                    </a:moveTo>
                    <a:cubicBezTo>
                      <a:pt x="17" y="0"/>
                      <a:pt x="0" y="29"/>
                      <a:pt x="10" y="35"/>
                    </a:cubicBezTo>
                    <a:cubicBezTo>
                      <a:pt x="20" y="41"/>
                      <a:pt x="70" y="36"/>
                      <a:pt x="70" y="36"/>
                    </a:cubicBezTo>
                    <a:cubicBezTo>
                      <a:pt x="70" y="36"/>
                      <a:pt x="106" y="3"/>
                      <a:pt x="17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3609975" y="3867150"/>
                <a:ext cx="184150" cy="206375"/>
              </a:xfrm>
              <a:custGeom>
                <a:avLst/>
                <a:gdLst>
                  <a:gd name="T0" fmla="*/ 15 w 49"/>
                  <a:gd name="T1" fmla="*/ 0 h 55"/>
                  <a:gd name="T2" fmla="*/ 14 w 49"/>
                  <a:gd name="T3" fmla="*/ 42 h 55"/>
                  <a:gd name="T4" fmla="*/ 15 w 49"/>
                  <a:gd name="T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55">
                    <a:moveTo>
                      <a:pt x="15" y="0"/>
                    </a:moveTo>
                    <a:cubicBezTo>
                      <a:pt x="15" y="0"/>
                      <a:pt x="28" y="28"/>
                      <a:pt x="14" y="42"/>
                    </a:cubicBezTo>
                    <a:cubicBezTo>
                      <a:pt x="0" y="55"/>
                      <a:pt x="49" y="30"/>
                      <a:pt x="15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203575" y="4279900"/>
                <a:ext cx="207963" cy="188913"/>
              </a:xfrm>
              <a:custGeom>
                <a:avLst/>
                <a:gdLst>
                  <a:gd name="T0" fmla="*/ 27 w 55"/>
                  <a:gd name="T1" fmla="*/ 0 h 50"/>
                  <a:gd name="T2" fmla="*/ 15 w 55"/>
                  <a:gd name="T3" fmla="*/ 43 h 50"/>
                  <a:gd name="T4" fmla="*/ 27 w 55"/>
                  <a:gd name="T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50">
                    <a:moveTo>
                      <a:pt x="27" y="0"/>
                    </a:moveTo>
                    <a:cubicBezTo>
                      <a:pt x="27" y="0"/>
                      <a:pt x="29" y="44"/>
                      <a:pt x="15" y="43"/>
                    </a:cubicBezTo>
                    <a:cubicBezTo>
                      <a:pt x="0" y="42"/>
                      <a:pt x="55" y="50"/>
                      <a:pt x="27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4" name="Freeform 56"/>
              <p:cNvSpPr>
                <a:spLocks/>
              </p:cNvSpPr>
              <p:nvPr/>
            </p:nvSpPr>
            <p:spPr bwMode="auto">
              <a:xfrm>
                <a:off x="3192463" y="4776788"/>
                <a:ext cx="90488" cy="109538"/>
              </a:xfrm>
              <a:custGeom>
                <a:avLst/>
                <a:gdLst>
                  <a:gd name="T0" fmla="*/ 0 w 24"/>
                  <a:gd name="T1" fmla="*/ 0 h 29"/>
                  <a:gd name="T2" fmla="*/ 7 w 24"/>
                  <a:gd name="T3" fmla="*/ 27 h 29"/>
                  <a:gd name="T4" fmla="*/ 0 w 24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0" y="0"/>
                      <a:pt x="9" y="25"/>
                      <a:pt x="7" y="27"/>
                    </a:cubicBezTo>
                    <a:cubicBezTo>
                      <a:pt x="5" y="29"/>
                      <a:pt x="24" y="11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5" name="Freeform 19"/>
              <p:cNvSpPr>
                <a:spLocks/>
              </p:cNvSpPr>
              <p:nvPr/>
            </p:nvSpPr>
            <p:spPr bwMode="auto">
              <a:xfrm>
                <a:off x="-307974" y="3834653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BDE9A6F-59BB-4CDF-9E17-DCC57CB9D9AD}"/>
                </a:ext>
              </a:extLst>
            </p:cNvPr>
            <p:cNvSpPr txBox="1"/>
            <p:nvPr/>
          </p:nvSpPr>
          <p:spPr>
            <a:xfrm>
              <a:off x="5862121" y="1557993"/>
              <a:ext cx="5279354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buClrTx/>
                <a:defRPr/>
              </a:pP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Consider an online game of </a:t>
              </a:r>
              <a:r>
                <a:rPr lang="en-US" sz="2000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‘Guess the price’</a:t>
              </a: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marL="288925" lvl="0" indent="-168275" algn="just"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product is being advertised using a video;</a:t>
              </a:r>
            </a:p>
            <a:p>
              <a:pPr marL="288925" lvl="0" indent="-168275" algn="just"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Once the video ends, the bidding starts: each connected user has 60 seconds to introduce the price he thinks the product is worth it (only one amount);</a:t>
              </a:r>
            </a:p>
            <a:p>
              <a:pPr marL="288925" lvl="0" indent="-168275" algn="just"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winner is the first user that guessed the price.</a:t>
              </a:r>
            </a:p>
            <a:p>
              <a:pPr lvl="0" algn="just">
                <a:buClrTx/>
                <a:defRPr/>
              </a:pPr>
              <a:endParaRPr lang="en-US" sz="20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0" algn="just">
                <a:buClrTx/>
                <a:defRPr/>
              </a:pPr>
              <a:r>
                <a:rPr lang="en-US" sz="2000" b="1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How would you solve this using a loop?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9438AC8B-E8D1-4D67-B33A-726C308F59C4}"/>
              </a:ext>
            </a:extLst>
          </p:cNvPr>
          <p:cNvSpPr txBox="1"/>
          <p:nvPr/>
        </p:nvSpPr>
        <p:spPr>
          <a:xfrm>
            <a:off x="506287" y="263073"/>
            <a:ext cx="7553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Tx/>
            </a:pPr>
            <a:r>
              <a:rPr lang="en-US" sz="3200" b="1" kern="1200" dirty="0">
                <a:solidFill>
                  <a:schemeClr val="accent1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Practice</a:t>
            </a: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makes Perfect…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2372B2"/>
              </a:solidFill>
              <a:effectLst/>
              <a:uLnTx/>
              <a:uFillTx/>
              <a:latin typeface="Arial" panose="020B06040202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8" name="Graphic 16">
            <a:extLst>
              <a:ext uri="{FF2B5EF4-FFF2-40B4-BE49-F238E27FC236}">
                <a16:creationId xmlns:a16="http://schemas.microsoft.com/office/drawing/2014/main" id="{E7A8BA80-8A77-4B0E-B125-B409E56D6943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759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E3917B-F40D-4136-B4AD-17D96828F272}"/>
              </a:ext>
            </a:extLst>
          </p:cNvPr>
          <p:cNvGrpSpPr/>
          <p:nvPr/>
        </p:nvGrpSpPr>
        <p:grpSpPr>
          <a:xfrm>
            <a:off x="1968528" y="167129"/>
            <a:ext cx="8903791" cy="5830992"/>
            <a:chOff x="1968528" y="167129"/>
            <a:chExt cx="8903791" cy="583099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D46FA5-15AB-4218-921B-76FFCA717811}"/>
                </a:ext>
              </a:extLst>
            </p:cNvPr>
            <p:cNvSpPr txBox="1"/>
            <p:nvPr/>
          </p:nvSpPr>
          <p:spPr>
            <a:xfrm>
              <a:off x="1968528" y="167129"/>
              <a:ext cx="8018435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lvl="0">
                <a:lnSpc>
                  <a:spcPct val="130000"/>
                </a:lnSpc>
                <a:buClrTx/>
                <a:defRPr/>
              </a:pPr>
              <a:r>
                <a:rPr lang="en-US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Control Flow Statements in UiPath</a:t>
              </a:r>
            </a:p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FE94F1D-B7F1-4521-AEC8-9401561C8C05}"/>
                </a:ext>
              </a:extLst>
            </p:cNvPr>
            <p:cNvSpPr txBox="1"/>
            <p:nvPr/>
          </p:nvSpPr>
          <p:spPr>
            <a:xfrm>
              <a:off x="4015611" y="1633303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Assign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34F66AB-D8E7-401B-B724-C0F1CE912497}"/>
                </a:ext>
              </a:extLst>
            </p:cNvPr>
            <p:cNvGrpSpPr/>
            <p:nvPr/>
          </p:nvGrpSpPr>
          <p:grpSpPr>
            <a:xfrm>
              <a:off x="2720211" y="1442389"/>
              <a:ext cx="914400" cy="914400"/>
              <a:chOff x="2720211" y="1442389"/>
              <a:chExt cx="914400" cy="914400"/>
            </a:xfrm>
          </p:grpSpPr>
          <p:sp>
            <p:nvSpPr>
              <p:cNvPr id="21" name="Rounded Rectangle 45">
                <a:extLst>
                  <a:ext uri="{FF2B5EF4-FFF2-40B4-BE49-F238E27FC236}">
                    <a16:creationId xmlns:a16="http://schemas.microsoft.com/office/drawing/2014/main" id="{D81AA1C1-EB64-4EB9-84AD-F194DE066B5C}"/>
                  </a:ext>
                </a:extLst>
              </p:cNvPr>
              <p:cNvSpPr/>
              <p:nvPr/>
            </p:nvSpPr>
            <p:spPr>
              <a:xfrm>
                <a:off x="2720211" y="1442389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4A278825-4CD2-4802-AD1C-311BB6FBC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biLevel thresh="2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48811" y="1669332"/>
                <a:ext cx="457200" cy="457200"/>
              </a:xfrm>
              <a:prstGeom prst="rect">
                <a:avLst/>
              </a:prstGeom>
            </p:spPr>
          </p:pic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8CC1523-24F8-4363-9BA0-CE06A5BD34F7}"/>
                </a:ext>
              </a:extLst>
            </p:cNvPr>
            <p:cNvSpPr txBox="1"/>
            <p:nvPr/>
          </p:nvSpPr>
          <p:spPr>
            <a:xfrm>
              <a:off x="9014846" y="5252871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Break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DE0FC97-0C0D-4719-9292-1596EFD1FB2B}"/>
                </a:ext>
              </a:extLst>
            </p:cNvPr>
            <p:cNvGrpSpPr/>
            <p:nvPr/>
          </p:nvGrpSpPr>
          <p:grpSpPr>
            <a:xfrm>
              <a:off x="7814696" y="5080152"/>
              <a:ext cx="914400" cy="914400"/>
              <a:chOff x="7814696" y="5080152"/>
              <a:chExt cx="914400" cy="914400"/>
            </a:xfrm>
          </p:grpSpPr>
          <p:sp>
            <p:nvSpPr>
              <p:cNvPr id="23" name="Rounded Rectangle 52">
                <a:extLst>
                  <a:ext uri="{FF2B5EF4-FFF2-40B4-BE49-F238E27FC236}">
                    <a16:creationId xmlns:a16="http://schemas.microsoft.com/office/drawing/2014/main" id="{2582B520-74F0-495C-B10C-FB39DD0418B0}"/>
                  </a:ext>
                </a:extLst>
              </p:cNvPr>
              <p:cNvSpPr/>
              <p:nvPr/>
            </p:nvSpPr>
            <p:spPr>
              <a:xfrm>
                <a:off x="7814696" y="5080152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37" name="Graphic 36" descr="High Voltage">
                <a:extLst>
                  <a:ext uri="{FF2B5EF4-FFF2-40B4-BE49-F238E27FC236}">
                    <a16:creationId xmlns:a16="http://schemas.microsoft.com/office/drawing/2014/main" id="{5721F915-4207-450C-93FF-E396D9AE9A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997576" y="5263032"/>
                <a:ext cx="548640" cy="548640"/>
              </a:xfrm>
              <a:prstGeom prst="rect">
                <a:avLst/>
              </a:prstGeom>
            </p:spPr>
          </p:pic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4BC2EAA-EBA2-4ADE-B711-0407FE8F5CE0}"/>
                </a:ext>
              </a:extLst>
            </p:cNvPr>
            <p:cNvSpPr txBox="1"/>
            <p:nvPr/>
          </p:nvSpPr>
          <p:spPr>
            <a:xfrm>
              <a:off x="3996561" y="4003805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Do While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DF6D61D-9CE9-4F45-A5EA-77DF5C981ECD}"/>
                </a:ext>
              </a:extLst>
            </p:cNvPr>
            <p:cNvGrpSpPr/>
            <p:nvPr/>
          </p:nvGrpSpPr>
          <p:grpSpPr>
            <a:xfrm>
              <a:off x="2740260" y="3837009"/>
              <a:ext cx="914400" cy="914400"/>
              <a:chOff x="2740260" y="3837009"/>
              <a:chExt cx="914400" cy="914400"/>
            </a:xfrm>
          </p:grpSpPr>
          <p:sp>
            <p:nvSpPr>
              <p:cNvPr id="27" name="Rounded Rectangle 60">
                <a:extLst>
                  <a:ext uri="{FF2B5EF4-FFF2-40B4-BE49-F238E27FC236}">
                    <a16:creationId xmlns:a16="http://schemas.microsoft.com/office/drawing/2014/main" id="{EEB28100-EBB3-4BAC-927C-BFB7DDA84B10}"/>
                  </a:ext>
                </a:extLst>
              </p:cNvPr>
              <p:cNvSpPr/>
              <p:nvPr/>
            </p:nvSpPr>
            <p:spPr>
              <a:xfrm>
                <a:off x="2740260" y="3837009"/>
                <a:ext cx="914400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41" name="Graphic 40" descr="Checklist">
                <a:extLst>
                  <a:ext uri="{FF2B5EF4-FFF2-40B4-BE49-F238E27FC236}">
                    <a16:creationId xmlns:a16="http://schemas.microsoft.com/office/drawing/2014/main" id="{F6F08A7F-4D90-4174-874C-0079BDE866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877420" y="3974169"/>
                <a:ext cx="640080" cy="640080"/>
              </a:xfrm>
              <a:prstGeom prst="rect">
                <a:avLst/>
              </a:prstGeom>
            </p:spPr>
          </p:pic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5B22610-366C-4450-ACB7-A0F7B3DF8B46}"/>
                </a:ext>
              </a:extLst>
            </p:cNvPr>
            <p:cNvSpPr txBox="1"/>
            <p:nvPr/>
          </p:nvSpPr>
          <p:spPr>
            <a:xfrm>
              <a:off x="4053711" y="5268126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For Each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308CAE4-77C8-4FE1-96CD-A4F52F263451}"/>
                </a:ext>
              </a:extLst>
            </p:cNvPr>
            <p:cNvGrpSpPr/>
            <p:nvPr/>
          </p:nvGrpSpPr>
          <p:grpSpPr>
            <a:xfrm>
              <a:off x="2728630" y="5083721"/>
              <a:ext cx="914400" cy="914400"/>
              <a:chOff x="2728630" y="5083721"/>
              <a:chExt cx="914400" cy="914400"/>
            </a:xfrm>
          </p:grpSpPr>
          <p:sp>
            <p:nvSpPr>
              <p:cNvPr id="22" name="Rounded Rectangle 48">
                <a:extLst>
                  <a:ext uri="{FF2B5EF4-FFF2-40B4-BE49-F238E27FC236}">
                    <a16:creationId xmlns:a16="http://schemas.microsoft.com/office/drawing/2014/main" id="{9873920E-9C86-491C-988F-EF5E92D7A52B}"/>
                  </a:ext>
                </a:extLst>
              </p:cNvPr>
              <p:cNvSpPr/>
              <p:nvPr/>
            </p:nvSpPr>
            <p:spPr>
              <a:xfrm>
                <a:off x="2728630" y="5083721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43" name="Graphic 42" descr="Bullseye">
                <a:extLst>
                  <a:ext uri="{FF2B5EF4-FFF2-40B4-BE49-F238E27FC236}">
                    <a16:creationId xmlns:a16="http://schemas.microsoft.com/office/drawing/2014/main" id="{A4DF2A87-6548-4567-BCC6-FF72C74DB0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865788" y="5212715"/>
                <a:ext cx="640080" cy="640080"/>
              </a:xfrm>
              <a:prstGeom prst="rect">
                <a:avLst/>
              </a:prstGeom>
            </p:spPr>
          </p:pic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479745E-D5BD-40C2-A2CD-4809085C1749}"/>
                </a:ext>
              </a:extLst>
            </p:cNvPr>
            <p:cNvSpPr txBox="1"/>
            <p:nvPr/>
          </p:nvSpPr>
          <p:spPr>
            <a:xfrm>
              <a:off x="9151094" y="4024299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If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ED65134-FB8B-4E1A-878E-7606533518E9}"/>
                </a:ext>
              </a:extLst>
            </p:cNvPr>
            <p:cNvGrpSpPr/>
            <p:nvPr/>
          </p:nvGrpSpPr>
          <p:grpSpPr>
            <a:xfrm>
              <a:off x="7845401" y="3837009"/>
              <a:ext cx="914400" cy="914400"/>
              <a:chOff x="7845401" y="3837009"/>
              <a:chExt cx="914400" cy="914400"/>
            </a:xfrm>
          </p:grpSpPr>
          <p:sp>
            <p:nvSpPr>
              <p:cNvPr id="24" name="Rounded Rectangle 56">
                <a:extLst>
                  <a:ext uri="{FF2B5EF4-FFF2-40B4-BE49-F238E27FC236}">
                    <a16:creationId xmlns:a16="http://schemas.microsoft.com/office/drawing/2014/main" id="{13324BEE-F47F-4A3A-9A5A-A0B86A19079C}"/>
                  </a:ext>
                </a:extLst>
              </p:cNvPr>
              <p:cNvSpPr/>
              <p:nvPr/>
            </p:nvSpPr>
            <p:spPr>
              <a:xfrm>
                <a:off x="7845401" y="3837009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45" name="Diamond 44">
                <a:extLst>
                  <a:ext uri="{FF2B5EF4-FFF2-40B4-BE49-F238E27FC236}">
                    <a16:creationId xmlns:a16="http://schemas.microsoft.com/office/drawing/2014/main" id="{77B8B9EB-52C9-4444-AF0F-35A9879BF835}"/>
                  </a:ext>
                </a:extLst>
              </p:cNvPr>
              <p:cNvSpPr/>
              <p:nvPr/>
            </p:nvSpPr>
            <p:spPr>
              <a:xfrm>
                <a:off x="8040530" y="4012756"/>
                <a:ext cx="548640" cy="548640"/>
              </a:xfrm>
              <a:prstGeom prst="diamond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rgbClr val="E74C2D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F687EBC-751D-4081-AC27-042BE7362A32}"/>
                </a:ext>
              </a:extLst>
            </p:cNvPr>
            <p:cNvSpPr txBox="1"/>
            <p:nvPr/>
          </p:nvSpPr>
          <p:spPr>
            <a:xfrm>
              <a:off x="8999034" y="2770706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Switch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C3E461D-9F5D-4380-9AA0-C5BA8F75CBD3}"/>
                </a:ext>
              </a:extLst>
            </p:cNvPr>
            <p:cNvGrpSpPr/>
            <p:nvPr/>
          </p:nvGrpSpPr>
          <p:grpSpPr>
            <a:xfrm>
              <a:off x="7845401" y="2595198"/>
              <a:ext cx="914400" cy="914400"/>
              <a:chOff x="7845401" y="2595198"/>
              <a:chExt cx="914400" cy="914400"/>
            </a:xfrm>
          </p:grpSpPr>
          <p:sp>
            <p:nvSpPr>
              <p:cNvPr id="26" name="Rounded Rectangle 64">
                <a:extLst>
                  <a:ext uri="{FF2B5EF4-FFF2-40B4-BE49-F238E27FC236}">
                    <a16:creationId xmlns:a16="http://schemas.microsoft.com/office/drawing/2014/main" id="{D9B40B05-40A8-4BD7-B3A6-BE648AE2E80D}"/>
                  </a:ext>
                </a:extLst>
              </p:cNvPr>
              <p:cNvSpPr/>
              <p:nvPr/>
            </p:nvSpPr>
            <p:spPr>
              <a:xfrm>
                <a:off x="7845401" y="2595198"/>
                <a:ext cx="914400" cy="914400"/>
              </a:xfrm>
              <a:prstGeom prst="roundRect">
                <a:avLst/>
              </a:prstGeom>
              <a:solidFill>
                <a:schemeClr val="bg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47" name="Shape 2932">
                <a:extLst>
                  <a:ext uri="{FF2B5EF4-FFF2-40B4-BE49-F238E27FC236}">
                    <a16:creationId xmlns:a16="http://schemas.microsoft.com/office/drawing/2014/main" id="{81A8F1AC-6E87-4C41-A093-A9CC422496B6}"/>
                  </a:ext>
                </a:extLst>
              </p:cNvPr>
              <p:cNvSpPr/>
              <p:nvPr/>
            </p:nvSpPr>
            <p:spPr>
              <a:xfrm>
                <a:off x="7998215" y="2828689"/>
                <a:ext cx="548640" cy="5486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4" y="12000"/>
                    </a:moveTo>
                    <a:cubicBezTo>
                      <a:pt x="1421" y="12000"/>
                      <a:pt x="982" y="11462"/>
                      <a:pt x="982" y="10800"/>
                    </a:cubicBezTo>
                    <a:cubicBezTo>
                      <a:pt x="982" y="10138"/>
                      <a:pt x="1421" y="9600"/>
                      <a:pt x="1964" y="9600"/>
                    </a:cubicBezTo>
                    <a:cubicBezTo>
                      <a:pt x="2505" y="9600"/>
                      <a:pt x="2945" y="10138"/>
                      <a:pt x="2945" y="10800"/>
                    </a:cubicBezTo>
                    <a:cubicBezTo>
                      <a:pt x="2945" y="11462"/>
                      <a:pt x="2505" y="12000"/>
                      <a:pt x="1964" y="12000"/>
                    </a:cubicBezTo>
                    <a:moveTo>
                      <a:pt x="21456" y="10376"/>
                    </a:moveTo>
                    <a:lnTo>
                      <a:pt x="18511" y="6776"/>
                    </a:lnTo>
                    <a:cubicBezTo>
                      <a:pt x="18422" y="6667"/>
                      <a:pt x="18299" y="6600"/>
                      <a:pt x="18164" y="6600"/>
                    </a:cubicBezTo>
                    <a:cubicBezTo>
                      <a:pt x="17892" y="6600"/>
                      <a:pt x="17673" y="6869"/>
                      <a:pt x="17673" y="7200"/>
                    </a:cubicBezTo>
                    <a:cubicBezTo>
                      <a:pt x="17673" y="7366"/>
                      <a:pt x="17728" y="7516"/>
                      <a:pt x="17817" y="7624"/>
                    </a:cubicBezTo>
                    <a:lnTo>
                      <a:pt x="19924" y="10200"/>
                    </a:lnTo>
                    <a:lnTo>
                      <a:pt x="8058" y="10200"/>
                    </a:lnTo>
                    <a:lnTo>
                      <a:pt x="14727" y="2048"/>
                    </a:lnTo>
                    <a:lnTo>
                      <a:pt x="14727" y="5400"/>
                    </a:lnTo>
                    <a:cubicBezTo>
                      <a:pt x="14727" y="5732"/>
                      <a:pt x="14947" y="6000"/>
                      <a:pt x="15218" y="6000"/>
                    </a:cubicBezTo>
                    <a:cubicBezTo>
                      <a:pt x="15489" y="6000"/>
                      <a:pt x="15709" y="5732"/>
                      <a:pt x="15709" y="5400"/>
                    </a:cubicBezTo>
                    <a:lnTo>
                      <a:pt x="15709" y="600"/>
                    </a:lnTo>
                    <a:cubicBezTo>
                      <a:pt x="15709" y="269"/>
                      <a:pt x="15489" y="0"/>
                      <a:pt x="15218" y="0"/>
                    </a:cubicBezTo>
                    <a:lnTo>
                      <a:pt x="11291" y="0"/>
                    </a:lnTo>
                    <a:cubicBezTo>
                      <a:pt x="11020" y="0"/>
                      <a:pt x="10800" y="269"/>
                      <a:pt x="10800" y="600"/>
                    </a:cubicBezTo>
                    <a:cubicBezTo>
                      <a:pt x="10800" y="932"/>
                      <a:pt x="11020" y="1200"/>
                      <a:pt x="11291" y="1200"/>
                    </a:cubicBezTo>
                    <a:lnTo>
                      <a:pt x="14033" y="1200"/>
                    </a:lnTo>
                    <a:lnTo>
                      <a:pt x="6669" y="10200"/>
                    </a:lnTo>
                    <a:lnTo>
                      <a:pt x="3858" y="10200"/>
                    </a:lnTo>
                    <a:cubicBezTo>
                      <a:pt x="3639" y="9167"/>
                      <a:pt x="2877" y="8400"/>
                      <a:pt x="1964" y="8400"/>
                    </a:cubicBezTo>
                    <a:cubicBezTo>
                      <a:pt x="879" y="8400"/>
                      <a:pt x="0" y="9475"/>
                      <a:pt x="0" y="10800"/>
                    </a:cubicBezTo>
                    <a:cubicBezTo>
                      <a:pt x="0" y="12125"/>
                      <a:pt x="879" y="13200"/>
                      <a:pt x="1964" y="13200"/>
                    </a:cubicBezTo>
                    <a:cubicBezTo>
                      <a:pt x="2877" y="13200"/>
                      <a:pt x="3639" y="12434"/>
                      <a:pt x="3858" y="11400"/>
                    </a:cubicBezTo>
                    <a:lnTo>
                      <a:pt x="6669" y="11400"/>
                    </a:lnTo>
                    <a:lnTo>
                      <a:pt x="14033" y="20400"/>
                    </a:lnTo>
                    <a:lnTo>
                      <a:pt x="11291" y="20400"/>
                    </a:lnTo>
                    <a:cubicBezTo>
                      <a:pt x="11020" y="20400"/>
                      <a:pt x="10800" y="20669"/>
                      <a:pt x="10800" y="21000"/>
                    </a:cubicBezTo>
                    <a:cubicBezTo>
                      <a:pt x="10800" y="21332"/>
                      <a:pt x="11020" y="21600"/>
                      <a:pt x="11291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6200"/>
                    </a:lnTo>
                    <a:cubicBezTo>
                      <a:pt x="15709" y="15869"/>
                      <a:pt x="15489" y="15600"/>
                      <a:pt x="15218" y="15600"/>
                    </a:cubicBezTo>
                    <a:cubicBezTo>
                      <a:pt x="14947" y="15600"/>
                      <a:pt x="14727" y="15869"/>
                      <a:pt x="14727" y="16200"/>
                    </a:cubicBezTo>
                    <a:lnTo>
                      <a:pt x="14727" y="19552"/>
                    </a:lnTo>
                    <a:lnTo>
                      <a:pt x="8058" y="11400"/>
                    </a:lnTo>
                    <a:lnTo>
                      <a:pt x="19924" y="11400"/>
                    </a:lnTo>
                    <a:lnTo>
                      <a:pt x="17817" y="13976"/>
                    </a:lnTo>
                    <a:cubicBezTo>
                      <a:pt x="17728" y="14085"/>
                      <a:pt x="17673" y="14235"/>
                      <a:pt x="17673" y="14400"/>
                    </a:cubicBezTo>
                    <a:cubicBezTo>
                      <a:pt x="17673" y="14732"/>
                      <a:pt x="17892" y="15000"/>
                      <a:pt x="18164" y="15000"/>
                    </a:cubicBezTo>
                    <a:cubicBezTo>
                      <a:pt x="18299" y="15000"/>
                      <a:pt x="18422" y="14933"/>
                      <a:pt x="18511" y="14824"/>
                    </a:cubicBezTo>
                    <a:lnTo>
                      <a:pt x="21456" y="11224"/>
                    </a:lnTo>
                    <a:cubicBezTo>
                      <a:pt x="21545" y="11116"/>
                      <a:pt x="21600" y="10966"/>
                      <a:pt x="21600" y="10800"/>
                    </a:cubicBezTo>
                    <a:cubicBezTo>
                      <a:pt x="21600" y="10635"/>
                      <a:pt x="21545" y="10485"/>
                      <a:pt x="21456" y="10376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7F12A00-A0F3-4DB1-B205-51D40E8C188E}"/>
                </a:ext>
              </a:extLst>
            </p:cNvPr>
            <p:cNvSpPr txBox="1"/>
            <p:nvPr/>
          </p:nvSpPr>
          <p:spPr>
            <a:xfrm>
              <a:off x="8996333" y="1627954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While</a:t>
              </a: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1FDD997-A84C-4DED-9F29-A9719EAB4B85}"/>
                </a:ext>
              </a:extLst>
            </p:cNvPr>
            <p:cNvGrpSpPr/>
            <p:nvPr/>
          </p:nvGrpSpPr>
          <p:grpSpPr>
            <a:xfrm>
              <a:off x="7862749" y="1442389"/>
              <a:ext cx="914400" cy="914400"/>
              <a:chOff x="7862749" y="1442389"/>
              <a:chExt cx="914400" cy="914400"/>
            </a:xfrm>
          </p:grpSpPr>
          <p:sp>
            <p:nvSpPr>
              <p:cNvPr id="28" name="Rounded Rectangle 64">
                <a:extLst>
                  <a:ext uri="{FF2B5EF4-FFF2-40B4-BE49-F238E27FC236}">
                    <a16:creationId xmlns:a16="http://schemas.microsoft.com/office/drawing/2014/main" id="{20CC7742-CE73-4001-AF2C-3E06A165A55F}"/>
                  </a:ext>
                </a:extLst>
              </p:cNvPr>
              <p:cNvSpPr/>
              <p:nvPr/>
            </p:nvSpPr>
            <p:spPr>
              <a:xfrm>
                <a:off x="7862749" y="1442389"/>
                <a:ext cx="914400" cy="914400"/>
              </a:xfrm>
              <a:prstGeom prst="roundRect">
                <a:avLst/>
              </a:prstGeom>
              <a:solidFill>
                <a:schemeClr val="accent2">
                  <a:lumMod val="50000"/>
                  <a:lumOff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49" name="Graphic 48" descr="Refresh">
                <a:extLst>
                  <a:ext uri="{FF2B5EF4-FFF2-40B4-BE49-F238E27FC236}">
                    <a16:creationId xmlns:a16="http://schemas.microsoft.com/office/drawing/2014/main" id="{C3F09838-2DCA-429D-9195-44A751FBA3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7999909" y="1583706"/>
                <a:ext cx="640080" cy="640080"/>
              </a:xfrm>
              <a:prstGeom prst="rect">
                <a:avLst/>
              </a:prstGeom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1A936B5-9EE5-4623-BCB4-7C375D79576F}"/>
                </a:ext>
              </a:extLst>
            </p:cNvPr>
            <p:cNvSpPr txBox="1"/>
            <p:nvPr/>
          </p:nvSpPr>
          <p:spPr>
            <a:xfrm>
              <a:off x="3996561" y="2737512"/>
              <a:ext cx="1721225" cy="341009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Delay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6DA603B-DE45-4196-B3C0-DF485EB2EE92}"/>
                </a:ext>
              </a:extLst>
            </p:cNvPr>
            <p:cNvGrpSpPr/>
            <p:nvPr/>
          </p:nvGrpSpPr>
          <p:grpSpPr>
            <a:xfrm>
              <a:off x="2720211" y="2592456"/>
              <a:ext cx="914400" cy="914400"/>
              <a:chOff x="2720211" y="2592456"/>
              <a:chExt cx="914400" cy="914400"/>
            </a:xfrm>
          </p:grpSpPr>
          <p:sp>
            <p:nvSpPr>
              <p:cNvPr id="34" name="Rounded Rectangle 60">
                <a:extLst>
                  <a:ext uri="{FF2B5EF4-FFF2-40B4-BE49-F238E27FC236}">
                    <a16:creationId xmlns:a16="http://schemas.microsoft.com/office/drawing/2014/main" id="{43CC8881-FCCD-4DAB-8703-36DB2020F560}"/>
                  </a:ext>
                </a:extLst>
              </p:cNvPr>
              <p:cNvSpPr/>
              <p:nvPr/>
            </p:nvSpPr>
            <p:spPr>
              <a:xfrm>
                <a:off x="2720211" y="2592456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36" name="Graphic 35" descr="Stopwatch">
                <a:extLst>
                  <a:ext uri="{FF2B5EF4-FFF2-40B4-BE49-F238E27FC236}">
                    <a16:creationId xmlns:a16="http://schemas.microsoft.com/office/drawing/2014/main" id="{55C8BD1C-1E0E-45E1-9834-4E062E288F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2857371" y="2737512"/>
                <a:ext cx="640080" cy="640080"/>
              </a:xfrm>
              <a:prstGeom prst="rect">
                <a:avLst/>
              </a:prstGeom>
            </p:spPr>
          </p:pic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20162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FFE5E95-446A-4634-A926-89A9B6E83158}"/>
              </a:ext>
            </a:extLst>
          </p:cNvPr>
          <p:cNvGrpSpPr/>
          <p:nvPr/>
        </p:nvGrpSpPr>
        <p:grpSpPr>
          <a:xfrm>
            <a:off x="1886096" y="165902"/>
            <a:ext cx="10038174" cy="6323158"/>
            <a:chOff x="1886096" y="165902"/>
            <a:chExt cx="10038174" cy="6323158"/>
          </a:xfrm>
        </p:grpSpPr>
        <p:sp>
          <p:nvSpPr>
            <p:cNvPr id="27" name="Rounded Rectangle 4">
              <a:extLst>
                <a:ext uri="{FF2B5EF4-FFF2-40B4-BE49-F238E27FC236}">
                  <a16:creationId xmlns:a16="http://schemas.microsoft.com/office/drawing/2014/main" id="{EA7DD9A6-2D5C-40DB-8710-261F122E3EE4}"/>
                </a:ext>
              </a:extLst>
            </p:cNvPr>
            <p:cNvSpPr/>
            <p:nvPr/>
          </p:nvSpPr>
          <p:spPr>
            <a:xfrm>
              <a:off x="1886096" y="2893575"/>
              <a:ext cx="3591732" cy="1713921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>
                <a:spcAft>
                  <a:spcPts val="600"/>
                </a:spcAft>
              </a:pPr>
              <a:endParaRPr lang="en-US" sz="1000" b="1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  <a:p>
              <a:pPr lvl="0" algn="ctr">
                <a:spcAft>
                  <a:spcPts val="600"/>
                </a:spcAft>
              </a:pPr>
              <a:r>
                <a:rPr lang="en-US" b="1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What it can be used for?</a:t>
              </a:r>
            </a:p>
            <a:p>
              <a:pPr lvl="0" algn="ctr"/>
              <a:endParaRPr lang="en-US" sz="100" b="1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  <a:p>
              <a:pPr marL="285750" indent="-285750">
                <a:buClr>
                  <a:srgbClr val="0085CA"/>
                </a:buClr>
                <a:buFont typeface="Wingdings" panose="05000000000000000000" pitchFamily="2" charset="2"/>
                <a:buChar char="§"/>
              </a:pPr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Increment</a:t>
              </a:r>
              <a:r>
                <a:rPr lang="en-US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value of a variable in a loop</a:t>
              </a:r>
            </a:p>
            <a:p>
              <a:pPr marL="285750" indent="-285750">
                <a:buClr>
                  <a:srgbClr val="0085CA"/>
                </a:buClr>
                <a:buFont typeface="Wingdings" panose="05000000000000000000" pitchFamily="2" charset="2"/>
                <a:buChar char="§"/>
              </a:pPr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</a:t>
              </a:r>
              <a:r>
                <a:rPr lang="en-US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up two or more variables and assign the result to a different variable</a:t>
              </a:r>
            </a:p>
            <a:p>
              <a:pPr marL="285750" indent="-285750">
                <a:buClr>
                  <a:srgbClr val="0085CA"/>
                </a:buClr>
                <a:buFont typeface="Wingdings" panose="05000000000000000000" pitchFamily="2" charset="2"/>
                <a:buChar char="§"/>
              </a:pPr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Assign</a:t>
              </a:r>
              <a:r>
                <a:rPr lang="en-US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values to an array</a:t>
              </a:r>
            </a:p>
            <a:p>
              <a:pPr lvl="0" algn="ctr"/>
              <a:endParaRPr lang="en-US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D46FA5-15AB-4218-921B-76FFCA717811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lvl="0"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Assign</a:t>
              </a:r>
              <a:endPara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AD356E0-9D53-437E-A2C7-445C26ABCDCB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8760" y="2100649"/>
              <a:ext cx="6055510" cy="438841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6" name="Shape 2550">
              <a:extLst>
                <a:ext uri="{FF2B5EF4-FFF2-40B4-BE49-F238E27FC236}">
                  <a16:creationId xmlns:a16="http://schemas.microsoft.com/office/drawing/2014/main" id="{7330A2F0-10AD-4050-86D8-95BB0D0210EE}"/>
                </a:ext>
              </a:extLst>
            </p:cNvPr>
            <p:cNvSpPr/>
            <p:nvPr/>
          </p:nvSpPr>
          <p:spPr>
            <a:xfrm>
              <a:off x="1933963" y="1610425"/>
              <a:ext cx="640080" cy="640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7364"/>
                  </a:moveTo>
                  <a:cubicBezTo>
                    <a:pt x="20838" y="7364"/>
                    <a:pt x="20618" y="7584"/>
                    <a:pt x="20618" y="7855"/>
                  </a:cubicBezTo>
                  <a:lnTo>
                    <a:pt x="20618" y="18655"/>
                  </a:lnTo>
                  <a:cubicBezTo>
                    <a:pt x="20618" y="19739"/>
                    <a:pt x="19739" y="20618"/>
                    <a:pt x="18655" y="20618"/>
                  </a:cubicBezTo>
                  <a:lnTo>
                    <a:pt x="2945" y="20618"/>
                  </a:lnTo>
                  <a:cubicBezTo>
                    <a:pt x="1861" y="20618"/>
                    <a:pt x="982" y="19739"/>
                    <a:pt x="982" y="18655"/>
                  </a:cubicBezTo>
                  <a:lnTo>
                    <a:pt x="982" y="2945"/>
                  </a:lnTo>
                  <a:cubicBezTo>
                    <a:pt x="982" y="1861"/>
                    <a:pt x="1861" y="982"/>
                    <a:pt x="2945" y="982"/>
                  </a:cubicBezTo>
                  <a:lnTo>
                    <a:pt x="13745" y="982"/>
                  </a:lnTo>
                  <a:cubicBezTo>
                    <a:pt x="14017" y="982"/>
                    <a:pt x="14236" y="762"/>
                    <a:pt x="14236" y="491"/>
                  </a:cubicBezTo>
                  <a:cubicBezTo>
                    <a:pt x="14236" y="220"/>
                    <a:pt x="14017" y="0"/>
                    <a:pt x="13745" y="0"/>
                  </a:cubicBezTo>
                  <a:lnTo>
                    <a:pt x="2945" y="0"/>
                  </a:lnTo>
                  <a:cubicBezTo>
                    <a:pt x="1318" y="0"/>
                    <a:pt x="0" y="1319"/>
                    <a:pt x="0" y="2945"/>
                  </a:cubicBezTo>
                  <a:lnTo>
                    <a:pt x="0" y="18655"/>
                  </a:lnTo>
                  <a:cubicBezTo>
                    <a:pt x="0" y="20282"/>
                    <a:pt x="1318" y="21600"/>
                    <a:pt x="2945" y="21600"/>
                  </a:cubicBezTo>
                  <a:lnTo>
                    <a:pt x="18655" y="21600"/>
                  </a:lnTo>
                  <a:cubicBezTo>
                    <a:pt x="20282" y="21600"/>
                    <a:pt x="21600" y="20282"/>
                    <a:pt x="21600" y="18655"/>
                  </a:cubicBezTo>
                  <a:lnTo>
                    <a:pt x="21600" y="7855"/>
                  </a:lnTo>
                  <a:cubicBezTo>
                    <a:pt x="21600" y="7584"/>
                    <a:pt x="21380" y="7364"/>
                    <a:pt x="21109" y="7364"/>
                  </a:cubicBezTo>
                  <a:moveTo>
                    <a:pt x="7006" y="12764"/>
                  </a:moveTo>
                  <a:lnTo>
                    <a:pt x="8836" y="12764"/>
                  </a:lnTo>
                  <a:lnTo>
                    <a:pt x="8836" y="14594"/>
                  </a:lnTo>
                  <a:lnTo>
                    <a:pt x="6627" y="14973"/>
                  </a:lnTo>
                  <a:cubicBezTo>
                    <a:pt x="6627" y="14973"/>
                    <a:pt x="7006" y="12764"/>
                    <a:pt x="7006" y="12764"/>
                  </a:cubicBezTo>
                  <a:close/>
                  <a:moveTo>
                    <a:pt x="16775" y="2742"/>
                  </a:moveTo>
                  <a:lnTo>
                    <a:pt x="18858" y="4825"/>
                  </a:lnTo>
                  <a:lnTo>
                    <a:pt x="9818" y="13865"/>
                  </a:lnTo>
                  <a:lnTo>
                    <a:pt x="9818" y="11782"/>
                  </a:lnTo>
                  <a:lnTo>
                    <a:pt x="7736" y="11782"/>
                  </a:lnTo>
                  <a:cubicBezTo>
                    <a:pt x="7736" y="11782"/>
                    <a:pt x="16775" y="2742"/>
                    <a:pt x="16775" y="2742"/>
                  </a:cubicBezTo>
                  <a:close/>
                  <a:moveTo>
                    <a:pt x="18104" y="1414"/>
                  </a:moveTo>
                  <a:cubicBezTo>
                    <a:pt x="18371" y="1147"/>
                    <a:pt x="18739" y="982"/>
                    <a:pt x="19145" y="982"/>
                  </a:cubicBezTo>
                  <a:cubicBezTo>
                    <a:pt x="19959" y="982"/>
                    <a:pt x="20618" y="1642"/>
                    <a:pt x="20618" y="2455"/>
                  </a:cubicBezTo>
                  <a:cubicBezTo>
                    <a:pt x="20618" y="2861"/>
                    <a:pt x="20453" y="3230"/>
                    <a:pt x="20187" y="3496"/>
                  </a:cubicBezTo>
                  <a:lnTo>
                    <a:pt x="19552" y="4131"/>
                  </a:lnTo>
                  <a:lnTo>
                    <a:pt x="17469" y="2048"/>
                  </a:lnTo>
                  <a:cubicBezTo>
                    <a:pt x="17469" y="2048"/>
                    <a:pt x="18104" y="1414"/>
                    <a:pt x="18104" y="1414"/>
                  </a:cubicBezTo>
                  <a:close/>
                  <a:moveTo>
                    <a:pt x="5400" y="16200"/>
                  </a:moveTo>
                  <a:lnTo>
                    <a:pt x="9590" y="15481"/>
                  </a:lnTo>
                  <a:lnTo>
                    <a:pt x="20881" y="4190"/>
                  </a:lnTo>
                  <a:cubicBezTo>
                    <a:pt x="21325" y="3746"/>
                    <a:pt x="21600" y="3133"/>
                    <a:pt x="21600" y="2455"/>
                  </a:cubicBezTo>
                  <a:cubicBezTo>
                    <a:pt x="21600" y="1099"/>
                    <a:pt x="20501" y="0"/>
                    <a:pt x="19145" y="0"/>
                  </a:cubicBezTo>
                  <a:cubicBezTo>
                    <a:pt x="18468" y="0"/>
                    <a:pt x="17854" y="275"/>
                    <a:pt x="17410" y="719"/>
                  </a:cubicBezTo>
                  <a:lnTo>
                    <a:pt x="6119" y="12010"/>
                  </a:lnTo>
                  <a:cubicBezTo>
                    <a:pt x="6119" y="12010"/>
                    <a:pt x="5400" y="16200"/>
                    <a:pt x="5400" y="162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defTabSz="22853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1CC42CE-26D0-4AB5-80B6-B5D81DC0380F}"/>
                </a:ext>
              </a:extLst>
            </p:cNvPr>
            <p:cNvSpPr/>
            <p:nvPr/>
          </p:nvSpPr>
          <p:spPr>
            <a:xfrm>
              <a:off x="1900578" y="1002377"/>
              <a:ext cx="862135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Assign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statement allocates a value to a variable or argument.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90763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56FED3-416C-4C3A-BB44-3E246AE4AA36}"/>
              </a:ext>
            </a:extLst>
          </p:cNvPr>
          <p:cNvGrpSpPr/>
          <p:nvPr/>
        </p:nvGrpSpPr>
        <p:grpSpPr>
          <a:xfrm>
            <a:off x="1813432" y="165902"/>
            <a:ext cx="9835476" cy="6486955"/>
            <a:chOff x="1813432" y="165902"/>
            <a:chExt cx="9835476" cy="6486955"/>
          </a:xfrm>
        </p:grpSpPr>
        <p:sp>
          <p:nvSpPr>
            <p:cNvPr id="27" name="Rounded Rectangle 4">
              <a:extLst>
                <a:ext uri="{FF2B5EF4-FFF2-40B4-BE49-F238E27FC236}">
                  <a16:creationId xmlns:a16="http://schemas.microsoft.com/office/drawing/2014/main" id="{EA7DD9A6-2D5C-40DB-8710-261F122E3EE4}"/>
                </a:ext>
              </a:extLst>
            </p:cNvPr>
            <p:cNvSpPr/>
            <p:nvPr/>
          </p:nvSpPr>
          <p:spPr>
            <a:xfrm>
              <a:off x="1813432" y="2044726"/>
              <a:ext cx="4789613" cy="1713921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>
                <a:spcAft>
                  <a:spcPts val="600"/>
                </a:spcAft>
              </a:pPr>
              <a:endParaRPr lang="en-US" sz="1000" b="1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  <a:p>
              <a:pPr lvl="0" algn="ctr">
                <a:spcAft>
                  <a:spcPts val="600"/>
                </a:spcAft>
              </a:pPr>
              <a:r>
                <a:rPr lang="en-US" b="1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What it can be used for?</a:t>
              </a:r>
            </a:p>
            <a:p>
              <a:pPr lvl="0" algn="ctr"/>
              <a:endParaRPr lang="en-US" sz="100" b="1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  <a:p>
              <a:pPr marL="285750" indent="-285750">
                <a:buClr>
                  <a:srgbClr val="0085CA"/>
                </a:buClr>
                <a:buFont typeface="Wingdings" panose="05000000000000000000" pitchFamily="2" charset="2"/>
                <a:buChar char="§"/>
              </a:pPr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Machine Latency:</a:t>
              </a:r>
              <a:r>
                <a:rPr lang="en-US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Delay is used to solve this issue which lead to error.</a:t>
              </a:r>
            </a:p>
            <a:p>
              <a:pPr lvl="0" algn="ctr"/>
              <a:endParaRPr lang="en-US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D46FA5-15AB-4218-921B-76FFCA717811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 lvl="0"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Delay</a:t>
              </a:r>
              <a:endPara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6" name="Shape 2550">
              <a:extLst>
                <a:ext uri="{FF2B5EF4-FFF2-40B4-BE49-F238E27FC236}">
                  <a16:creationId xmlns:a16="http://schemas.microsoft.com/office/drawing/2014/main" id="{7330A2F0-10AD-4050-86D8-95BB0D0210EE}"/>
                </a:ext>
              </a:extLst>
            </p:cNvPr>
            <p:cNvSpPr/>
            <p:nvPr/>
          </p:nvSpPr>
          <p:spPr>
            <a:xfrm>
              <a:off x="2025980" y="1728341"/>
              <a:ext cx="640080" cy="640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7364"/>
                  </a:moveTo>
                  <a:cubicBezTo>
                    <a:pt x="20838" y="7364"/>
                    <a:pt x="20618" y="7584"/>
                    <a:pt x="20618" y="7855"/>
                  </a:cubicBezTo>
                  <a:lnTo>
                    <a:pt x="20618" y="18655"/>
                  </a:lnTo>
                  <a:cubicBezTo>
                    <a:pt x="20618" y="19739"/>
                    <a:pt x="19739" y="20618"/>
                    <a:pt x="18655" y="20618"/>
                  </a:cubicBezTo>
                  <a:lnTo>
                    <a:pt x="2945" y="20618"/>
                  </a:lnTo>
                  <a:cubicBezTo>
                    <a:pt x="1861" y="20618"/>
                    <a:pt x="982" y="19739"/>
                    <a:pt x="982" y="18655"/>
                  </a:cubicBezTo>
                  <a:lnTo>
                    <a:pt x="982" y="2945"/>
                  </a:lnTo>
                  <a:cubicBezTo>
                    <a:pt x="982" y="1861"/>
                    <a:pt x="1861" y="982"/>
                    <a:pt x="2945" y="982"/>
                  </a:cubicBezTo>
                  <a:lnTo>
                    <a:pt x="13745" y="982"/>
                  </a:lnTo>
                  <a:cubicBezTo>
                    <a:pt x="14017" y="982"/>
                    <a:pt x="14236" y="762"/>
                    <a:pt x="14236" y="491"/>
                  </a:cubicBezTo>
                  <a:cubicBezTo>
                    <a:pt x="14236" y="220"/>
                    <a:pt x="14017" y="0"/>
                    <a:pt x="13745" y="0"/>
                  </a:cubicBezTo>
                  <a:lnTo>
                    <a:pt x="2945" y="0"/>
                  </a:lnTo>
                  <a:cubicBezTo>
                    <a:pt x="1318" y="0"/>
                    <a:pt x="0" y="1319"/>
                    <a:pt x="0" y="2945"/>
                  </a:cubicBezTo>
                  <a:lnTo>
                    <a:pt x="0" y="18655"/>
                  </a:lnTo>
                  <a:cubicBezTo>
                    <a:pt x="0" y="20282"/>
                    <a:pt x="1318" y="21600"/>
                    <a:pt x="2945" y="21600"/>
                  </a:cubicBezTo>
                  <a:lnTo>
                    <a:pt x="18655" y="21600"/>
                  </a:lnTo>
                  <a:cubicBezTo>
                    <a:pt x="20282" y="21600"/>
                    <a:pt x="21600" y="20282"/>
                    <a:pt x="21600" y="18655"/>
                  </a:cubicBezTo>
                  <a:lnTo>
                    <a:pt x="21600" y="7855"/>
                  </a:lnTo>
                  <a:cubicBezTo>
                    <a:pt x="21600" y="7584"/>
                    <a:pt x="21380" y="7364"/>
                    <a:pt x="21109" y="7364"/>
                  </a:cubicBezTo>
                  <a:moveTo>
                    <a:pt x="7006" y="12764"/>
                  </a:moveTo>
                  <a:lnTo>
                    <a:pt x="8836" y="12764"/>
                  </a:lnTo>
                  <a:lnTo>
                    <a:pt x="8836" y="14594"/>
                  </a:lnTo>
                  <a:lnTo>
                    <a:pt x="6627" y="14973"/>
                  </a:lnTo>
                  <a:cubicBezTo>
                    <a:pt x="6627" y="14973"/>
                    <a:pt x="7006" y="12764"/>
                    <a:pt x="7006" y="12764"/>
                  </a:cubicBezTo>
                  <a:close/>
                  <a:moveTo>
                    <a:pt x="16775" y="2742"/>
                  </a:moveTo>
                  <a:lnTo>
                    <a:pt x="18858" y="4825"/>
                  </a:lnTo>
                  <a:lnTo>
                    <a:pt x="9818" y="13865"/>
                  </a:lnTo>
                  <a:lnTo>
                    <a:pt x="9818" y="11782"/>
                  </a:lnTo>
                  <a:lnTo>
                    <a:pt x="7736" y="11782"/>
                  </a:lnTo>
                  <a:cubicBezTo>
                    <a:pt x="7736" y="11782"/>
                    <a:pt x="16775" y="2742"/>
                    <a:pt x="16775" y="2742"/>
                  </a:cubicBezTo>
                  <a:close/>
                  <a:moveTo>
                    <a:pt x="18104" y="1414"/>
                  </a:moveTo>
                  <a:cubicBezTo>
                    <a:pt x="18371" y="1147"/>
                    <a:pt x="18739" y="982"/>
                    <a:pt x="19145" y="982"/>
                  </a:cubicBezTo>
                  <a:cubicBezTo>
                    <a:pt x="19959" y="982"/>
                    <a:pt x="20618" y="1642"/>
                    <a:pt x="20618" y="2455"/>
                  </a:cubicBezTo>
                  <a:cubicBezTo>
                    <a:pt x="20618" y="2861"/>
                    <a:pt x="20453" y="3230"/>
                    <a:pt x="20187" y="3496"/>
                  </a:cubicBezTo>
                  <a:lnTo>
                    <a:pt x="19552" y="4131"/>
                  </a:lnTo>
                  <a:lnTo>
                    <a:pt x="17469" y="2048"/>
                  </a:lnTo>
                  <a:cubicBezTo>
                    <a:pt x="17469" y="2048"/>
                    <a:pt x="18104" y="1414"/>
                    <a:pt x="18104" y="1414"/>
                  </a:cubicBezTo>
                  <a:close/>
                  <a:moveTo>
                    <a:pt x="5400" y="16200"/>
                  </a:moveTo>
                  <a:lnTo>
                    <a:pt x="9590" y="15481"/>
                  </a:lnTo>
                  <a:lnTo>
                    <a:pt x="20881" y="4190"/>
                  </a:lnTo>
                  <a:cubicBezTo>
                    <a:pt x="21325" y="3746"/>
                    <a:pt x="21600" y="3133"/>
                    <a:pt x="21600" y="2455"/>
                  </a:cubicBezTo>
                  <a:cubicBezTo>
                    <a:pt x="21600" y="1099"/>
                    <a:pt x="20501" y="0"/>
                    <a:pt x="19145" y="0"/>
                  </a:cubicBezTo>
                  <a:cubicBezTo>
                    <a:pt x="18468" y="0"/>
                    <a:pt x="17854" y="275"/>
                    <a:pt x="17410" y="719"/>
                  </a:cubicBezTo>
                  <a:lnTo>
                    <a:pt x="6119" y="12010"/>
                  </a:lnTo>
                  <a:cubicBezTo>
                    <a:pt x="6119" y="12010"/>
                    <a:pt x="5400" y="16200"/>
                    <a:pt x="5400" y="162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defTabSz="22853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36AD782-F55F-48A4-B002-6BB67E072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15593" y="1728341"/>
              <a:ext cx="4833315" cy="492451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3A55F46-8450-452A-A2C7-0A8C80E5AF56}"/>
                </a:ext>
              </a:extLst>
            </p:cNvPr>
            <p:cNvSpPr/>
            <p:nvPr/>
          </p:nvSpPr>
          <p:spPr>
            <a:xfrm>
              <a:off x="1900578" y="1002377"/>
              <a:ext cx="952942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Delay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statement pauses an automation for a </a:t>
              </a:r>
              <a:r>
                <a:rPr lang="en-US" sz="2000" b="1" kern="1200" dirty="0">
                  <a:solidFill>
                    <a:srgbClr val="FF0000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period of time.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B8F34F-325C-4CBA-8D19-80AC6F503E1D}"/>
                </a:ext>
              </a:extLst>
            </p:cNvPr>
            <p:cNvSpPr/>
            <p:nvPr/>
          </p:nvSpPr>
          <p:spPr>
            <a:xfrm>
              <a:off x="8070798" y="4596284"/>
              <a:ext cx="2568370" cy="247565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06545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3C3734D-2980-4FDE-85D0-8C6DE16F0A08}"/>
              </a:ext>
            </a:extLst>
          </p:cNvPr>
          <p:cNvGrpSpPr/>
          <p:nvPr/>
        </p:nvGrpSpPr>
        <p:grpSpPr>
          <a:xfrm>
            <a:off x="1900578" y="165902"/>
            <a:ext cx="9529422" cy="6370822"/>
            <a:chOff x="1900578" y="165902"/>
            <a:chExt cx="9529422" cy="637082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8A39754-F68C-4FBE-A716-3EB07EA079D8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Do While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statement creates a loop that executes a specific sequence while a condition is met. The condition is evaluated after each execution of the statement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0358892-20C8-455B-B5A4-64907A8B4A74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3133" y="2129250"/>
              <a:ext cx="7744311" cy="44074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B83C648-CBBA-4B22-93CE-03A215848BB7}"/>
                </a:ext>
              </a:extLst>
            </p:cNvPr>
            <p:cNvSpPr/>
            <p:nvPr/>
          </p:nvSpPr>
          <p:spPr>
            <a:xfrm>
              <a:off x="5381103" y="4144160"/>
              <a:ext cx="2568370" cy="119123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C2ADBE-991F-4036-B9F2-6A2E5CBC82B7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Do While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4502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4493CB-A9D6-47C9-B091-AF33031367F2}"/>
              </a:ext>
            </a:extLst>
          </p:cNvPr>
          <p:cNvGrpSpPr/>
          <p:nvPr/>
        </p:nvGrpSpPr>
        <p:grpSpPr>
          <a:xfrm>
            <a:off x="1900578" y="165902"/>
            <a:ext cx="9529422" cy="6105173"/>
            <a:chOff x="1900578" y="165902"/>
            <a:chExt cx="9529422" cy="610517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8D5EEC9-77DD-4D41-8982-1C5B45998F66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For Each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statement performs an activity or a series of activities on each element of a collection.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2977068-B433-47AE-B25A-0B62579CDB3A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9093" y="1958441"/>
              <a:ext cx="6538223" cy="431263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C4DA8D-E37C-4B16-9DAA-AA62B26ADE56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For Each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4516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82F8E9E-A3DD-444E-8F34-64189E006A32}"/>
              </a:ext>
            </a:extLst>
          </p:cNvPr>
          <p:cNvGrpSpPr/>
          <p:nvPr/>
        </p:nvGrpSpPr>
        <p:grpSpPr>
          <a:xfrm>
            <a:off x="1900577" y="165902"/>
            <a:ext cx="10130057" cy="6504454"/>
            <a:chOff x="1900577" y="165902"/>
            <a:chExt cx="10130057" cy="65044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E9B7979-F32F-48FA-9770-F5939551661E}"/>
                </a:ext>
              </a:extLst>
            </p:cNvPr>
            <p:cNvSpPr/>
            <p:nvPr/>
          </p:nvSpPr>
          <p:spPr>
            <a:xfrm>
              <a:off x="1900577" y="1002377"/>
              <a:ext cx="10130057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184D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While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statement creates a loop that executes a specific sequence and the condition is evaluated before the execution of each statement.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7E2669A-17AD-4027-BA21-4B7C15538FB7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6088" y="2085278"/>
              <a:ext cx="6518410" cy="458507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FF4684-4C0B-44F1-9667-B923B634CC90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While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0116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86AC68-597A-4220-87E6-DA13F2AD9A71}"/>
              </a:ext>
            </a:extLst>
          </p:cNvPr>
          <p:cNvGrpSpPr/>
          <p:nvPr/>
        </p:nvGrpSpPr>
        <p:grpSpPr>
          <a:xfrm>
            <a:off x="1900578" y="165902"/>
            <a:ext cx="9529422" cy="6249542"/>
            <a:chOff x="1900578" y="165902"/>
            <a:chExt cx="9529422" cy="624954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82A33E-6E51-42C3-BD90-819F550FF295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184D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statement executes a set of statements out of multiple statements, based on the value of a specific expression.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6C05713-2FDA-4E43-B59C-7271138FB283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0244" y="1958441"/>
              <a:ext cx="7430321" cy="445700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FA27EA8-B147-40CD-A2A0-337B46B251D5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Switch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641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123A8E-A111-42A7-BDAA-54E7AA02D079}"/>
              </a:ext>
            </a:extLst>
          </p:cNvPr>
          <p:cNvGrpSpPr/>
          <p:nvPr/>
        </p:nvGrpSpPr>
        <p:grpSpPr>
          <a:xfrm>
            <a:off x="1900578" y="165902"/>
            <a:ext cx="9529422" cy="5918740"/>
            <a:chOff x="1900578" y="165902"/>
            <a:chExt cx="9529422" cy="591874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B2C4307-7DCC-4375-8E03-966C7209AAAC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If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statement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enables a project to take one of two different courses of action, depending on whether a specified condition is met.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7F017D0-863D-41BB-A07D-A6948D63E409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5640" y="1958441"/>
              <a:ext cx="6917365" cy="412620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1FB9E8-06A9-4825-93A4-09BD23EF3997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If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7730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5D171A-8390-4CAF-8A70-DDE6D9497390}"/>
              </a:ext>
            </a:extLst>
          </p:cNvPr>
          <p:cNvGrpSpPr/>
          <p:nvPr/>
        </p:nvGrpSpPr>
        <p:grpSpPr>
          <a:xfrm>
            <a:off x="1900578" y="165902"/>
            <a:ext cx="9529422" cy="6293830"/>
            <a:chOff x="1900578" y="165902"/>
            <a:chExt cx="9529422" cy="629383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A18C4FF-CAD9-498E-9FCC-AE067B806B72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Break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statement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stops the loop at a chosen point and continues with the next activity.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013B8C7-3CDF-4E6B-A64A-BE19EF79BA31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0245" y="1958441"/>
              <a:ext cx="7027792" cy="450129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D127EF1-1328-49F8-BC6F-353F9AA7DFCD}"/>
                </a:ext>
              </a:extLst>
            </p:cNvPr>
            <p:cNvSpPr/>
            <p:nvPr/>
          </p:nvSpPr>
          <p:spPr>
            <a:xfrm>
              <a:off x="6214820" y="4827723"/>
              <a:ext cx="1038387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4172955-05FD-459D-B8F8-078C6A020379}"/>
                </a:ext>
              </a:extLst>
            </p:cNvPr>
            <p:cNvSpPr/>
            <p:nvPr/>
          </p:nvSpPr>
          <p:spPr>
            <a:xfrm>
              <a:off x="3230245" y="3097079"/>
              <a:ext cx="1038387" cy="1064216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D639C0-61AC-48BD-8538-F99C3B203427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Break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6635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877516" y="401485"/>
            <a:ext cx="8969241" cy="605601"/>
          </a:xfrm>
        </p:spPr>
        <p:txBody>
          <a:bodyPr/>
          <a:lstStyle/>
          <a:p>
            <a:pPr lvl="0">
              <a:buClrTx/>
            </a:pPr>
            <a:r>
              <a:rPr lang="en-US" dirty="0">
                <a:solidFill>
                  <a:schemeClr val="accent1"/>
                </a:solidFill>
                <a:ea typeface="Roboto Black" panose="02000000000000000000" pitchFamily="2" charset="0"/>
              </a:rPr>
              <a:t>Control Flow</a:t>
            </a:r>
            <a:endParaRPr lang="en-US" dirty="0">
              <a:solidFill>
                <a:srgbClr val="2372B2"/>
              </a:solidFill>
              <a:ea typeface="Roboto Black" panose="020000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390BF9E-94A1-4718-8542-0E4454227449}"/>
              </a:ext>
            </a:extLst>
          </p:cNvPr>
          <p:cNvGrpSpPr/>
          <p:nvPr/>
        </p:nvGrpSpPr>
        <p:grpSpPr>
          <a:xfrm>
            <a:off x="1877517" y="972379"/>
            <a:ext cx="10314484" cy="4500167"/>
            <a:chOff x="1877517" y="972379"/>
            <a:chExt cx="10314484" cy="4500167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85E55C8-6A17-464F-B57C-47F26BE3A292}"/>
                </a:ext>
              </a:extLst>
            </p:cNvPr>
            <p:cNvSpPr/>
            <p:nvPr/>
          </p:nvSpPr>
          <p:spPr>
            <a:xfrm>
              <a:off x="1877517" y="972379"/>
              <a:ext cx="1031448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</a:pPr>
              <a:r>
                <a:rPr lang="en-US" sz="2000" kern="1200" dirty="0">
                  <a:solidFill>
                    <a:srgbClr val="656D78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The order in which individual statements, instructions or function calls are executed or evaluated in a software project. </a:t>
              </a:r>
              <a:r>
                <a:rPr lang="en-US" sz="2000" kern="1200" dirty="0">
                  <a:solidFill>
                    <a:srgbClr val="0184D4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Control flow </a:t>
              </a:r>
              <a:r>
                <a:rPr lang="en-US" sz="2000" kern="1200" dirty="0">
                  <a:solidFill>
                    <a:srgbClr val="656D78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statements can be categorized by their effect:</a:t>
              </a: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F13DD532-7D62-481F-941E-06328F1A7F44}"/>
                </a:ext>
              </a:extLst>
            </p:cNvPr>
            <p:cNvGrpSpPr/>
            <p:nvPr/>
          </p:nvGrpSpPr>
          <p:grpSpPr>
            <a:xfrm>
              <a:off x="5893630" y="2473862"/>
              <a:ext cx="1683343" cy="2987894"/>
              <a:chOff x="5358749" y="2425575"/>
              <a:chExt cx="1683343" cy="2987894"/>
            </a:xfrm>
          </p:grpSpPr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725F9B14-A033-4799-A8CA-EDB8027E037E}"/>
                  </a:ext>
                </a:extLst>
              </p:cNvPr>
              <p:cNvGrpSpPr/>
              <p:nvPr/>
            </p:nvGrpSpPr>
            <p:grpSpPr>
              <a:xfrm>
                <a:off x="5358875" y="2425575"/>
                <a:ext cx="1549577" cy="2016367"/>
                <a:chOff x="1753508" y="2036763"/>
                <a:chExt cx="1797050" cy="2338388"/>
              </a:xfrm>
              <a:solidFill>
                <a:srgbClr val="FF6900"/>
              </a:solidFill>
            </p:grpSpPr>
            <p:sp>
              <p:nvSpPr>
                <p:cNvPr id="84" name="Freeform 5">
                  <a:extLst>
                    <a:ext uri="{FF2B5EF4-FFF2-40B4-BE49-F238E27FC236}">
                      <a16:creationId xmlns:a16="http://schemas.microsoft.com/office/drawing/2014/main" id="{E868F94F-0459-4C9D-9994-3D2EE00692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165351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FF6900"/>
                  </a:solidFill>
                </a:ln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5" name="Freeform 6">
                  <a:extLst>
                    <a:ext uri="{FF2B5EF4-FFF2-40B4-BE49-F238E27FC236}">
                      <a16:creationId xmlns:a16="http://schemas.microsoft.com/office/drawing/2014/main" id="{F26F1AD4-238F-403A-9837-B9DF4F6CCC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036763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FF6900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83" name="Text Placeholder 5">
                <a:extLst>
                  <a:ext uri="{FF2B5EF4-FFF2-40B4-BE49-F238E27FC236}">
                    <a16:creationId xmlns:a16="http://schemas.microsoft.com/office/drawing/2014/main" id="{A10F3EEB-9DD8-4213-9E16-78BDDC0FCB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58749" y="5051057"/>
                <a:ext cx="1683343" cy="362412"/>
              </a:xfrm>
              <a:prstGeom prst="rect">
                <a:avLst/>
              </a:prstGeom>
            </p:spPr>
            <p:txBody>
              <a:bodyPr vert="horz" lIns="0" tIns="45720" rIns="0" bIns="45720" rtlCol="0" anchor="ctr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kern="1200" baseline="0">
                    <a:solidFill>
                      <a:schemeClr val="bg1">
                        <a:lumMod val="50000"/>
                      </a:schemeClr>
                    </a:solidFill>
                    <a:latin typeface="Source Sans Pro Light" panose="020B0403030403020204" pitchFamily="34" charset="0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Executing </a:t>
                </a:r>
                <a:r>
                  <a:rPr lang="en-US" sz="1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until</a:t>
                </a:r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some condition is met</a:t>
                </a:r>
              </a:p>
              <a:p>
                <a:pPr algn="ctr"/>
                <a:endParaRPr lang="id-ID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E0923A93-044E-4AD2-A63B-AA9DBD95C0E6}"/>
                </a:ext>
              </a:extLst>
            </p:cNvPr>
            <p:cNvGrpSpPr/>
            <p:nvPr/>
          </p:nvGrpSpPr>
          <p:grpSpPr>
            <a:xfrm>
              <a:off x="2434291" y="2448636"/>
              <a:ext cx="1683343" cy="2752236"/>
              <a:chOff x="1899410" y="2400349"/>
              <a:chExt cx="1683343" cy="2752236"/>
            </a:xfrm>
          </p:grpSpPr>
          <p:sp>
            <p:nvSpPr>
              <p:cNvPr id="87" name="Text Placeholder 5">
                <a:extLst>
                  <a:ext uri="{FF2B5EF4-FFF2-40B4-BE49-F238E27FC236}">
                    <a16:creationId xmlns:a16="http://schemas.microsoft.com/office/drawing/2014/main" id="{A4983D5F-EA15-43C0-AB96-EE97093F95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99410" y="4790173"/>
                <a:ext cx="1683343" cy="362412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Continuing</a:t>
                </a:r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at a different statement</a:t>
                </a:r>
              </a:p>
              <a:p>
                <a:pPr marL="0" indent="0" algn="ctr">
                  <a:buNone/>
                </a:pPr>
                <a:endParaRPr lang="id-ID" sz="18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FCEE52D0-52E2-4BF3-8698-4144BF0F2AB5}"/>
                  </a:ext>
                </a:extLst>
              </p:cNvPr>
              <p:cNvGrpSpPr/>
              <p:nvPr/>
            </p:nvGrpSpPr>
            <p:grpSpPr>
              <a:xfrm>
                <a:off x="1982307" y="2400349"/>
                <a:ext cx="1549577" cy="2016367"/>
                <a:chOff x="1753508" y="2036763"/>
                <a:chExt cx="1797050" cy="2338388"/>
              </a:xfrm>
            </p:grpSpPr>
            <p:sp>
              <p:nvSpPr>
                <p:cNvPr id="89" name="Freeform 5">
                  <a:extLst>
                    <a:ext uri="{FF2B5EF4-FFF2-40B4-BE49-F238E27FC236}">
                      <a16:creationId xmlns:a16="http://schemas.microsoft.com/office/drawing/2014/main" id="{F11BC56A-D738-4E4C-A551-9EE2594F80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165351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0" name="Freeform 6">
                  <a:extLst>
                    <a:ext uri="{FF2B5EF4-FFF2-40B4-BE49-F238E27FC236}">
                      <a16:creationId xmlns:a16="http://schemas.microsoft.com/office/drawing/2014/main" id="{AAC6F5CD-20AF-42CD-84F8-C5C5E6F198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036763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EAE9A466-2D65-4051-B832-4EB0B840EF31}"/>
                </a:ext>
              </a:extLst>
            </p:cNvPr>
            <p:cNvGrpSpPr/>
            <p:nvPr/>
          </p:nvGrpSpPr>
          <p:grpSpPr>
            <a:xfrm>
              <a:off x="4154613" y="2469103"/>
              <a:ext cx="1683343" cy="3003443"/>
              <a:chOff x="3619732" y="2420816"/>
              <a:chExt cx="1683343" cy="3003443"/>
            </a:xfrm>
          </p:grpSpPr>
          <p:sp>
            <p:nvSpPr>
              <p:cNvPr id="92" name="Text Placeholder 5">
                <a:extLst>
                  <a:ext uri="{FF2B5EF4-FFF2-40B4-BE49-F238E27FC236}">
                    <a16:creationId xmlns:a16="http://schemas.microsoft.com/office/drawing/2014/main" id="{FC8ACEED-2FD4-4D3C-AF0E-2131292E36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9732" y="5061847"/>
                <a:ext cx="1683343" cy="362412"/>
              </a:xfrm>
              <a:prstGeom prst="rect">
                <a:avLst/>
              </a:prstGeom>
            </p:spPr>
            <p:txBody>
              <a:bodyPr vert="horz" lIns="0" tIns="45720" rIns="0" bIns="45720" rtlCol="0" anchor="ctr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kern="1200" baseline="0">
                    <a:solidFill>
                      <a:schemeClr val="bg1">
                        <a:lumMod val="50000"/>
                      </a:schemeClr>
                    </a:solidFill>
                    <a:latin typeface="Source Sans Pro Light" panose="020B0403030403020204" pitchFamily="34" charset="0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Executing </a:t>
                </a:r>
                <a:r>
                  <a:rPr lang="en-US" sz="1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only if </a:t>
                </a:r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some condition is met</a:t>
                </a:r>
              </a:p>
              <a:p>
                <a:pPr algn="ctr"/>
                <a:endParaRPr lang="id-ID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502ADCB9-C5E7-4C34-84DF-055AD3B7732C}"/>
                  </a:ext>
                </a:extLst>
              </p:cNvPr>
              <p:cNvGrpSpPr/>
              <p:nvPr/>
            </p:nvGrpSpPr>
            <p:grpSpPr>
              <a:xfrm>
                <a:off x="3656642" y="2420816"/>
                <a:ext cx="1549577" cy="2016367"/>
                <a:chOff x="1753508" y="2036763"/>
                <a:chExt cx="1797050" cy="2338388"/>
              </a:xfrm>
            </p:grpSpPr>
            <p:sp>
              <p:nvSpPr>
                <p:cNvPr id="94" name="Freeform 5">
                  <a:extLst>
                    <a:ext uri="{FF2B5EF4-FFF2-40B4-BE49-F238E27FC236}">
                      <a16:creationId xmlns:a16="http://schemas.microsoft.com/office/drawing/2014/main" id="{92FBF147-04D4-40B6-8E62-C003C11257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165351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5" name="Freeform 6">
                  <a:extLst>
                    <a:ext uri="{FF2B5EF4-FFF2-40B4-BE49-F238E27FC236}">
                      <a16:creationId xmlns:a16="http://schemas.microsoft.com/office/drawing/2014/main" id="{FF2575F5-D28C-4E4C-BA6C-5CC9B44602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036763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solidFill>
                  <a:srgbClr val="002855"/>
                </a:solidFill>
                <a:ln>
                  <a:solidFill>
                    <a:srgbClr val="002855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059F22A2-0602-49A2-9086-9615822A4196}"/>
                </a:ext>
              </a:extLst>
            </p:cNvPr>
            <p:cNvGrpSpPr/>
            <p:nvPr/>
          </p:nvGrpSpPr>
          <p:grpSpPr>
            <a:xfrm>
              <a:off x="7569393" y="2469103"/>
              <a:ext cx="1683343" cy="2822237"/>
              <a:chOff x="7034512" y="2420816"/>
              <a:chExt cx="1683343" cy="2822237"/>
            </a:xfrm>
          </p:grpSpPr>
          <p:sp>
            <p:nvSpPr>
              <p:cNvPr id="97" name="Text Placeholder 5">
                <a:extLst>
                  <a:ext uri="{FF2B5EF4-FFF2-40B4-BE49-F238E27FC236}">
                    <a16:creationId xmlns:a16="http://schemas.microsoft.com/office/drawing/2014/main" id="{84132968-DAA6-42A0-9A88-363AF5A3E3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34512" y="4880641"/>
                <a:ext cx="1683343" cy="362412"/>
              </a:xfrm>
              <a:prstGeom prst="rect">
                <a:avLst/>
              </a:prstGeom>
            </p:spPr>
            <p:txBody>
              <a:bodyPr vert="horz" lIns="0" tIns="45720" rIns="0" bIns="45720" rtlCol="0" anchor="ctr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kern="1200" baseline="0">
                    <a:solidFill>
                      <a:schemeClr val="bg1">
                        <a:lumMod val="50000"/>
                      </a:schemeClr>
                    </a:solidFill>
                    <a:latin typeface="Source Sans Pro Light" panose="020B0403030403020204" pitchFamily="34" charset="0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>
                  <a:lnSpc>
                    <a:spcPct val="100000"/>
                  </a:lnSpc>
                  <a:buClrTx/>
                </a:pPr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Executing and </a:t>
                </a:r>
                <a:r>
                  <a:rPr lang="en-US" sz="1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returning</a:t>
                </a:r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A0973D27-16EE-4133-B72D-059096F387A5}"/>
                  </a:ext>
                </a:extLst>
              </p:cNvPr>
              <p:cNvGrpSpPr/>
              <p:nvPr/>
            </p:nvGrpSpPr>
            <p:grpSpPr>
              <a:xfrm>
                <a:off x="7039822" y="2420816"/>
                <a:ext cx="1549577" cy="2016367"/>
                <a:chOff x="1753508" y="2036763"/>
                <a:chExt cx="1797050" cy="2338388"/>
              </a:xfrm>
              <a:solidFill>
                <a:srgbClr val="0085CA"/>
              </a:solidFill>
            </p:grpSpPr>
            <p:sp>
              <p:nvSpPr>
                <p:cNvPr id="99" name="Freeform 5">
                  <a:extLst>
                    <a:ext uri="{FF2B5EF4-FFF2-40B4-BE49-F238E27FC236}">
                      <a16:creationId xmlns:a16="http://schemas.microsoft.com/office/drawing/2014/main" id="{777C1096-B37C-4ADA-9792-E88AFCF548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165351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Freeform 6">
                  <a:extLst>
                    <a:ext uri="{FF2B5EF4-FFF2-40B4-BE49-F238E27FC236}">
                      <a16:creationId xmlns:a16="http://schemas.microsoft.com/office/drawing/2014/main" id="{B0F61EC6-1443-4D41-88C6-E98F35CF53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036763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6827B005-0000-428F-9803-C282D31BDBE3}"/>
                </a:ext>
              </a:extLst>
            </p:cNvPr>
            <p:cNvGrpSpPr/>
            <p:nvPr/>
          </p:nvGrpSpPr>
          <p:grpSpPr>
            <a:xfrm>
              <a:off x="9252736" y="2472932"/>
              <a:ext cx="1775996" cy="2807618"/>
              <a:chOff x="8717855" y="2424645"/>
              <a:chExt cx="1775996" cy="2807618"/>
            </a:xfrm>
          </p:grpSpPr>
          <p:sp>
            <p:nvSpPr>
              <p:cNvPr id="102" name="Text Placeholder 5">
                <a:extLst>
                  <a:ext uri="{FF2B5EF4-FFF2-40B4-BE49-F238E27FC236}">
                    <a16:creationId xmlns:a16="http://schemas.microsoft.com/office/drawing/2014/main" id="{DB5C749B-4F55-4DC4-8DB1-606D211F7C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10508" y="4869851"/>
                <a:ext cx="1683343" cy="362412"/>
              </a:xfrm>
              <a:prstGeom prst="rect">
                <a:avLst/>
              </a:prstGeom>
            </p:spPr>
            <p:txBody>
              <a:bodyPr vert="horz" lIns="0" tIns="45720" rIns="0" bIns="45720" rtlCol="0" anchor="ctr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kern="1200" baseline="0">
                    <a:solidFill>
                      <a:schemeClr val="bg1">
                        <a:lumMod val="50000"/>
                      </a:schemeClr>
                    </a:solidFill>
                    <a:latin typeface="Source Sans Pro Light" panose="020B0403030403020204" pitchFamily="34" charset="0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>
                  <a:lnSpc>
                    <a:spcPct val="100000"/>
                  </a:lnSpc>
                  <a:buClrTx/>
                </a:pPr>
                <a:r>
                  <a:rPr lang="en-US" sz="1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Preventing</a:t>
                </a:r>
                <a:r>
                  <a:rPr lang="en-US" sz="1400" b="1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any further execution</a:t>
                </a: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899FD82-AAED-4346-AF48-84EB48D73270}"/>
                  </a:ext>
                </a:extLst>
              </p:cNvPr>
              <p:cNvGrpSpPr/>
              <p:nvPr/>
            </p:nvGrpSpPr>
            <p:grpSpPr>
              <a:xfrm>
                <a:off x="8717855" y="2424645"/>
                <a:ext cx="1549577" cy="2016367"/>
                <a:chOff x="1753508" y="2036763"/>
                <a:chExt cx="1797050" cy="2338388"/>
              </a:xfrm>
              <a:solidFill>
                <a:srgbClr val="98A4AE"/>
              </a:solidFill>
            </p:grpSpPr>
            <p:sp>
              <p:nvSpPr>
                <p:cNvPr id="104" name="Freeform 5">
                  <a:extLst>
                    <a:ext uri="{FF2B5EF4-FFF2-40B4-BE49-F238E27FC236}">
                      <a16:creationId xmlns:a16="http://schemas.microsoft.com/office/drawing/2014/main" id="{2333E2CA-0615-44EB-82F2-8C8592770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165351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98A4AE"/>
                  </a:solidFill>
                </a:ln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5" name="Freeform 6">
                  <a:extLst>
                    <a:ext uri="{FF2B5EF4-FFF2-40B4-BE49-F238E27FC236}">
                      <a16:creationId xmlns:a16="http://schemas.microsoft.com/office/drawing/2014/main" id="{1A0DE466-E242-440C-85B0-36591A781A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508" y="2036763"/>
                  <a:ext cx="1797050" cy="2209800"/>
                </a:xfrm>
                <a:custGeom>
                  <a:avLst/>
                  <a:gdLst>
                    <a:gd name="T0" fmla="*/ 0 w 476"/>
                    <a:gd name="T1" fmla="*/ 414 h 587"/>
                    <a:gd name="T2" fmla="*/ 34 w 476"/>
                    <a:gd name="T3" fmla="*/ 473 h 587"/>
                    <a:gd name="T4" fmla="*/ 221 w 476"/>
                    <a:gd name="T5" fmla="*/ 581 h 587"/>
                    <a:gd name="T6" fmla="*/ 255 w 476"/>
                    <a:gd name="T7" fmla="*/ 581 h 587"/>
                    <a:gd name="T8" fmla="*/ 442 w 476"/>
                    <a:gd name="T9" fmla="*/ 473 h 587"/>
                    <a:gd name="T10" fmla="*/ 476 w 476"/>
                    <a:gd name="T11" fmla="*/ 414 h 587"/>
                    <a:gd name="T12" fmla="*/ 476 w 476"/>
                    <a:gd name="T13" fmla="*/ 23 h 587"/>
                    <a:gd name="T14" fmla="*/ 465 w 476"/>
                    <a:gd name="T15" fmla="*/ 4 h 587"/>
                    <a:gd name="T16" fmla="*/ 442 w 476"/>
                    <a:gd name="T17" fmla="*/ 4 h 587"/>
                    <a:gd name="T18" fmla="*/ 255 w 476"/>
                    <a:gd name="T19" fmla="*/ 112 h 587"/>
                    <a:gd name="T20" fmla="*/ 221 w 476"/>
                    <a:gd name="T21" fmla="*/ 112 h 587"/>
                    <a:gd name="T22" fmla="*/ 34 w 476"/>
                    <a:gd name="T23" fmla="*/ 4 h 587"/>
                    <a:gd name="T24" fmla="*/ 11 w 476"/>
                    <a:gd name="T25" fmla="*/ 4 h 587"/>
                    <a:gd name="T26" fmla="*/ 0 w 476"/>
                    <a:gd name="T27" fmla="*/ 23 h 587"/>
                    <a:gd name="T28" fmla="*/ 0 w 476"/>
                    <a:gd name="T29" fmla="*/ 414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6" h="587">
                      <a:moveTo>
                        <a:pt x="0" y="414"/>
                      </a:moveTo>
                      <a:cubicBezTo>
                        <a:pt x="0" y="438"/>
                        <a:pt x="13" y="461"/>
                        <a:pt x="34" y="473"/>
                      </a:cubicBezTo>
                      <a:cubicBezTo>
                        <a:pt x="221" y="581"/>
                        <a:pt x="221" y="581"/>
                        <a:pt x="221" y="581"/>
                      </a:cubicBezTo>
                      <a:cubicBezTo>
                        <a:pt x="232" y="587"/>
                        <a:pt x="245" y="587"/>
                        <a:pt x="255" y="581"/>
                      </a:cubicBezTo>
                      <a:cubicBezTo>
                        <a:pt x="442" y="473"/>
                        <a:pt x="442" y="473"/>
                        <a:pt x="442" y="473"/>
                      </a:cubicBezTo>
                      <a:cubicBezTo>
                        <a:pt x="463" y="461"/>
                        <a:pt x="476" y="438"/>
                        <a:pt x="476" y="414"/>
                      </a:cubicBezTo>
                      <a:cubicBezTo>
                        <a:pt x="476" y="23"/>
                        <a:pt x="476" y="23"/>
                        <a:pt x="476" y="23"/>
                      </a:cubicBezTo>
                      <a:cubicBezTo>
                        <a:pt x="476" y="15"/>
                        <a:pt x="472" y="8"/>
                        <a:pt x="465" y="4"/>
                      </a:cubicBezTo>
                      <a:cubicBezTo>
                        <a:pt x="458" y="0"/>
                        <a:pt x="449" y="0"/>
                        <a:pt x="442" y="4"/>
                      </a:cubicBezTo>
                      <a:cubicBezTo>
                        <a:pt x="255" y="112"/>
                        <a:pt x="255" y="112"/>
                        <a:pt x="255" y="112"/>
                      </a:cubicBezTo>
                      <a:cubicBezTo>
                        <a:pt x="245" y="118"/>
                        <a:pt x="232" y="118"/>
                        <a:pt x="221" y="112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27" y="0"/>
                        <a:pt x="18" y="0"/>
                        <a:pt x="11" y="4"/>
                      </a:cubicBezTo>
                      <a:cubicBezTo>
                        <a:pt x="4" y="8"/>
                        <a:pt x="0" y="15"/>
                        <a:pt x="0" y="23"/>
                      </a:cubicBezTo>
                      <a:lnTo>
                        <a:pt x="0" y="414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98A4AE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15413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B3B456E-3FC4-43A7-B785-4D22BF1BBF3A}"/>
              </a:ext>
            </a:extLst>
          </p:cNvPr>
          <p:cNvGrpSpPr/>
          <p:nvPr/>
        </p:nvGrpSpPr>
        <p:grpSpPr>
          <a:xfrm>
            <a:off x="1900578" y="165902"/>
            <a:ext cx="9529422" cy="6494623"/>
            <a:chOff x="1900578" y="165902"/>
            <a:chExt cx="9529422" cy="6494623"/>
          </a:xfrm>
        </p:grpSpPr>
        <p:sp>
          <p:nvSpPr>
            <p:cNvPr id="30" name="Shape 2550">
              <a:extLst>
                <a:ext uri="{FF2B5EF4-FFF2-40B4-BE49-F238E27FC236}">
                  <a16:creationId xmlns:a16="http://schemas.microsoft.com/office/drawing/2014/main" id="{5C8D8DAA-A87D-49DB-A67B-AA01F1EF5397}"/>
                </a:ext>
              </a:extLst>
            </p:cNvPr>
            <p:cNvSpPr/>
            <p:nvPr/>
          </p:nvSpPr>
          <p:spPr>
            <a:xfrm>
              <a:off x="1933963" y="2375528"/>
              <a:ext cx="640080" cy="640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7364"/>
                  </a:moveTo>
                  <a:cubicBezTo>
                    <a:pt x="20838" y="7364"/>
                    <a:pt x="20618" y="7584"/>
                    <a:pt x="20618" y="7855"/>
                  </a:cubicBezTo>
                  <a:lnTo>
                    <a:pt x="20618" y="18655"/>
                  </a:lnTo>
                  <a:cubicBezTo>
                    <a:pt x="20618" y="19739"/>
                    <a:pt x="19739" y="20618"/>
                    <a:pt x="18655" y="20618"/>
                  </a:cubicBezTo>
                  <a:lnTo>
                    <a:pt x="2945" y="20618"/>
                  </a:lnTo>
                  <a:cubicBezTo>
                    <a:pt x="1861" y="20618"/>
                    <a:pt x="982" y="19739"/>
                    <a:pt x="982" y="18655"/>
                  </a:cubicBezTo>
                  <a:lnTo>
                    <a:pt x="982" y="2945"/>
                  </a:lnTo>
                  <a:cubicBezTo>
                    <a:pt x="982" y="1861"/>
                    <a:pt x="1861" y="982"/>
                    <a:pt x="2945" y="982"/>
                  </a:cubicBezTo>
                  <a:lnTo>
                    <a:pt x="13745" y="982"/>
                  </a:lnTo>
                  <a:cubicBezTo>
                    <a:pt x="14017" y="982"/>
                    <a:pt x="14236" y="762"/>
                    <a:pt x="14236" y="491"/>
                  </a:cubicBezTo>
                  <a:cubicBezTo>
                    <a:pt x="14236" y="220"/>
                    <a:pt x="14017" y="0"/>
                    <a:pt x="13745" y="0"/>
                  </a:cubicBezTo>
                  <a:lnTo>
                    <a:pt x="2945" y="0"/>
                  </a:lnTo>
                  <a:cubicBezTo>
                    <a:pt x="1318" y="0"/>
                    <a:pt x="0" y="1319"/>
                    <a:pt x="0" y="2945"/>
                  </a:cubicBezTo>
                  <a:lnTo>
                    <a:pt x="0" y="18655"/>
                  </a:lnTo>
                  <a:cubicBezTo>
                    <a:pt x="0" y="20282"/>
                    <a:pt x="1318" y="21600"/>
                    <a:pt x="2945" y="21600"/>
                  </a:cubicBezTo>
                  <a:lnTo>
                    <a:pt x="18655" y="21600"/>
                  </a:lnTo>
                  <a:cubicBezTo>
                    <a:pt x="20282" y="21600"/>
                    <a:pt x="21600" y="20282"/>
                    <a:pt x="21600" y="18655"/>
                  </a:cubicBezTo>
                  <a:lnTo>
                    <a:pt x="21600" y="7855"/>
                  </a:lnTo>
                  <a:cubicBezTo>
                    <a:pt x="21600" y="7584"/>
                    <a:pt x="21380" y="7364"/>
                    <a:pt x="21109" y="7364"/>
                  </a:cubicBezTo>
                  <a:moveTo>
                    <a:pt x="7006" y="12764"/>
                  </a:moveTo>
                  <a:lnTo>
                    <a:pt x="8836" y="12764"/>
                  </a:lnTo>
                  <a:lnTo>
                    <a:pt x="8836" y="14594"/>
                  </a:lnTo>
                  <a:lnTo>
                    <a:pt x="6627" y="14973"/>
                  </a:lnTo>
                  <a:cubicBezTo>
                    <a:pt x="6627" y="14973"/>
                    <a:pt x="7006" y="12764"/>
                    <a:pt x="7006" y="12764"/>
                  </a:cubicBezTo>
                  <a:close/>
                  <a:moveTo>
                    <a:pt x="16775" y="2742"/>
                  </a:moveTo>
                  <a:lnTo>
                    <a:pt x="18858" y="4825"/>
                  </a:lnTo>
                  <a:lnTo>
                    <a:pt x="9818" y="13865"/>
                  </a:lnTo>
                  <a:lnTo>
                    <a:pt x="9818" y="11782"/>
                  </a:lnTo>
                  <a:lnTo>
                    <a:pt x="7736" y="11782"/>
                  </a:lnTo>
                  <a:cubicBezTo>
                    <a:pt x="7736" y="11782"/>
                    <a:pt x="16775" y="2742"/>
                    <a:pt x="16775" y="2742"/>
                  </a:cubicBezTo>
                  <a:close/>
                  <a:moveTo>
                    <a:pt x="18104" y="1414"/>
                  </a:moveTo>
                  <a:cubicBezTo>
                    <a:pt x="18371" y="1147"/>
                    <a:pt x="18739" y="982"/>
                    <a:pt x="19145" y="982"/>
                  </a:cubicBezTo>
                  <a:cubicBezTo>
                    <a:pt x="19959" y="982"/>
                    <a:pt x="20618" y="1642"/>
                    <a:pt x="20618" y="2455"/>
                  </a:cubicBezTo>
                  <a:cubicBezTo>
                    <a:pt x="20618" y="2861"/>
                    <a:pt x="20453" y="3230"/>
                    <a:pt x="20187" y="3496"/>
                  </a:cubicBezTo>
                  <a:lnTo>
                    <a:pt x="19552" y="4131"/>
                  </a:lnTo>
                  <a:lnTo>
                    <a:pt x="17469" y="2048"/>
                  </a:lnTo>
                  <a:cubicBezTo>
                    <a:pt x="17469" y="2048"/>
                    <a:pt x="18104" y="1414"/>
                    <a:pt x="18104" y="1414"/>
                  </a:cubicBezTo>
                  <a:close/>
                  <a:moveTo>
                    <a:pt x="5400" y="16200"/>
                  </a:moveTo>
                  <a:lnTo>
                    <a:pt x="9590" y="15481"/>
                  </a:lnTo>
                  <a:lnTo>
                    <a:pt x="20881" y="4190"/>
                  </a:lnTo>
                  <a:cubicBezTo>
                    <a:pt x="21325" y="3746"/>
                    <a:pt x="21600" y="3133"/>
                    <a:pt x="21600" y="2455"/>
                  </a:cubicBezTo>
                  <a:cubicBezTo>
                    <a:pt x="21600" y="1099"/>
                    <a:pt x="20501" y="0"/>
                    <a:pt x="19145" y="0"/>
                  </a:cubicBezTo>
                  <a:cubicBezTo>
                    <a:pt x="18468" y="0"/>
                    <a:pt x="17854" y="275"/>
                    <a:pt x="17410" y="719"/>
                  </a:cubicBezTo>
                  <a:lnTo>
                    <a:pt x="6119" y="12010"/>
                  </a:lnTo>
                  <a:cubicBezTo>
                    <a:pt x="6119" y="12010"/>
                    <a:pt x="5400" y="16200"/>
                    <a:pt x="5400" y="162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defTabSz="22853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C64702F-F03C-4596-B2B7-98034807B01E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0184D4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Sequence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is the smallest project to create a process in UiPath that enables to create a linear process in various activities and execute the sequential order. 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2957F5F-9CF9-457A-988E-D701FC194C19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0244" y="2018040"/>
              <a:ext cx="7679055" cy="464248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32E70BF-2330-4306-8AB4-7B86FE9ED31B}"/>
                </a:ext>
              </a:extLst>
            </p:cNvPr>
            <p:cNvSpPr/>
            <p:nvPr/>
          </p:nvSpPr>
          <p:spPr>
            <a:xfrm>
              <a:off x="3230244" y="2934991"/>
              <a:ext cx="1038387" cy="134853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6EA10CF-EC76-4BC8-A056-41796E42A541}"/>
                </a:ext>
              </a:extLst>
            </p:cNvPr>
            <p:cNvSpPr/>
            <p:nvPr/>
          </p:nvSpPr>
          <p:spPr>
            <a:xfrm>
              <a:off x="6550577" y="4188064"/>
              <a:ext cx="1038387" cy="538315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BCCD0B2-CB61-40D5-B97B-E4A6F08C5201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Sequence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15378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E694450-A6B0-4624-9547-DE4DFDF850C4}"/>
              </a:ext>
            </a:extLst>
          </p:cNvPr>
          <p:cNvGrpSpPr/>
          <p:nvPr/>
        </p:nvGrpSpPr>
        <p:grpSpPr>
          <a:xfrm>
            <a:off x="1900578" y="165902"/>
            <a:ext cx="9529422" cy="6563644"/>
            <a:chOff x="1900578" y="165902"/>
            <a:chExt cx="9529422" cy="6563644"/>
          </a:xfrm>
        </p:grpSpPr>
        <p:sp>
          <p:nvSpPr>
            <p:cNvPr id="30" name="Shape 2550">
              <a:extLst>
                <a:ext uri="{FF2B5EF4-FFF2-40B4-BE49-F238E27FC236}">
                  <a16:creationId xmlns:a16="http://schemas.microsoft.com/office/drawing/2014/main" id="{5C8D8DAA-A87D-49DB-A67B-AA01F1EF5397}"/>
                </a:ext>
              </a:extLst>
            </p:cNvPr>
            <p:cNvSpPr/>
            <p:nvPr/>
          </p:nvSpPr>
          <p:spPr>
            <a:xfrm>
              <a:off x="1933963" y="2375528"/>
              <a:ext cx="640080" cy="640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7364"/>
                  </a:moveTo>
                  <a:cubicBezTo>
                    <a:pt x="20838" y="7364"/>
                    <a:pt x="20618" y="7584"/>
                    <a:pt x="20618" y="7855"/>
                  </a:cubicBezTo>
                  <a:lnTo>
                    <a:pt x="20618" y="18655"/>
                  </a:lnTo>
                  <a:cubicBezTo>
                    <a:pt x="20618" y="19739"/>
                    <a:pt x="19739" y="20618"/>
                    <a:pt x="18655" y="20618"/>
                  </a:cubicBezTo>
                  <a:lnTo>
                    <a:pt x="2945" y="20618"/>
                  </a:lnTo>
                  <a:cubicBezTo>
                    <a:pt x="1861" y="20618"/>
                    <a:pt x="982" y="19739"/>
                    <a:pt x="982" y="18655"/>
                  </a:cubicBezTo>
                  <a:lnTo>
                    <a:pt x="982" y="2945"/>
                  </a:lnTo>
                  <a:cubicBezTo>
                    <a:pt x="982" y="1861"/>
                    <a:pt x="1861" y="982"/>
                    <a:pt x="2945" y="982"/>
                  </a:cubicBezTo>
                  <a:lnTo>
                    <a:pt x="13745" y="982"/>
                  </a:lnTo>
                  <a:cubicBezTo>
                    <a:pt x="14017" y="982"/>
                    <a:pt x="14236" y="762"/>
                    <a:pt x="14236" y="491"/>
                  </a:cubicBezTo>
                  <a:cubicBezTo>
                    <a:pt x="14236" y="220"/>
                    <a:pt x="14017" y="0"/>
                    <a:pt x="13745" y="0"/>
                  </a:cubicBezTo>
                  <a:lnTo>
                    <a:pt x="2945" y="0"/>
                  </a:lnTo>
                  <a:cubicBezTo>
                    <a:pt x="1318" y="0"/>
                    <a:pt x="0" y="1319"/>
                    <a:pt x="0" y="2945"/>
                  </a:cubicBezTo>
                  <a:lnTo>
                    <a:pt x="0" y="18655"/>
                  </a:lnTo>
                  <a:cubicBezTo>
                    <a:pt x="0" y="20282"/>
                    <a:pt x="1318" y="21600"/>
                    <a:pt x="2945" y="21600"/>
                  </a:cubicBezTo>
                  <a:lnTo>
                    <a:pt x="18655" y="21600"/>
                  </a:lnTo>
                  <a:cubicBezTo>
                    <a:pt x="20282" y="21600"/>
                    <a:pt x="21600" y="20282"/>
                    <a:pt x="21600" y="18655"/>
                  </a:cubicBezTo>
                  <a:lnTo>
                    <a:pt x="21600" y="7855"/>
                  </a:lnTo>
                  <a:cubicBezTo>
                    <a:pt x="21600" y="7584"/>
                    <a:pt x="21380" y="7364"/>
                    <a:pt x="21109" y="7364"/>
                  </a:cubicBezTo>
                  <a:moveTo>
                    <a:pt x="7006" y="12764"/>
                  </a:moveTo>
                  <a:lnTo>
                    <a:pt x="8836" y="12764"/>
                  </a:lnTo>
                  <a:lnTo>
                    <a:pt x="8836" y="14594"/>
                  </a:lnTo>
                  <a:lnTo>
                    <a:pt x="6627" y="14973"/>
                  </a:lnTo>
                  <a:cubicBezTo>
                    <a:pt x="6627" y="14973"/>
                    <a:pt x="7006" y="12764"/>
                    <a:pt x="7006" y="12764"/>
                  </a:cubicBezTo>
                  <a:close/>
                  <a:moveTo>
                    <a:pt x="16775" y="2742"/>
                  </a:moveTo>
                  <a:lnTo>
                    <a:pt x="18858" y="4825"/>
                  </a:lnTo>
                  <a:lnTo>
                    <a:pt x="9818" y="13865"/>
                  </a:lnTo>
                  <a:lnTo>
                    <a:pt x="9818" y="11782"/>
                  </a:lnTo>
                  <a:lnTo>
                    <a:pt x="7736" y="11782"/>
                  </a:lnTo>
                  <a:cubicBezTo>
                    <a:pt x="7736" y="11782"/>
                    <a:pt x="16775" y="2742"/>
                    <a:pt x="16775" y="2742"/>
                  </a:cubicBezTo>
                  <a:close/>
                  <a:moveTo>
                    <a:pt x="18104" y="1414"/>
                  </a:moveTo>
                  <a:cubicBezTo>
                    <a:pt x="18371" y="1147"/>
                    <a:pt x="18739" y="982"/>
                    <a:pt x="19145" y="982"/>
                  </a:cubicBezTo>
                  <a:cubicBezTo>
                    <a:pt x="19959" y="982"/>
                    <a:pt x="20618" y="1642"/>
                    <a:pt x="20618" y="2455"/>
                  </a:cubicBezTo>
                  <a:cubicBezTo>
                    <a:pt x="20618" y="2861"/>
                    <a:pt x="20453" y="3230"/>
                    <a:pt x="20187" y="3496"/>
                  </a:cubicBezTo>
                  <a:lnTo>
                    <a:pt x="19552" y="4131"/>
                  </a:lnTo>
                  <a:lnTo>
                    <a:pt x="17469" y="2048"/>
                  </a:lnTo>
                  <a:cubicBezTo>
                    <a:pt x="17469" y="2048"/>
                    <a:pt x="18104" y="1414"/>
                    <a:pt x="18104" y="1414"/>
                  </a:cubicBezTo>
                  <a:close/>
                  <a:moveTo>
                    <a:pt x="5400" y="16200"/>
                  </a:moveTo>
                  <a:lnTo>
                    <a:pt x="9590" y="15481"/>
                  </a:lnTo>
                  <a:lnTo>
                    <a:pt x="20881" y="4190"/>
                  </a:lnTo>
                  <a:cubicBezTo>
                    <a:pt x="21325" y="3746"/>
                    <a:pt x="21600" y="3133"/>
                    <a:pt x="21600" y="2455"/>
                  </a:cubicBezTo>
                  <a:cubicBezTo>
                    <a:pt x="21600" y="1099"/>
                    <a:pt x="20501" y="0"/>
                    <a:pt x="19145" y="0"/>
                  </a:cubicBezTo>
                  <a:cubicBezTo>
                    <a:pt x="18468" y="0"/>
                    <a:pt x="17854" y="275"/>
                    <a:pt x="17410" y="719"/>
                  </a:cubicBezTo>
                  <a:lnTo>
                    <a:pt x="6119" y="12010"/>
                  </a:lnTo>
                  <a:cubicBezTo>
                    <a:pt x="6119" y="12010"/>
                    <a:pt x="5400" y="16200"/>
                    <a:pt x="5400" y="162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defTabSz="22853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0B83E93-7C5D-4979-95B8-E16A0940C3D6}"/>
                </a:ext>
              </a:extLst>
            </p:cNvPr>
            <p:cNvSpPr/>
            <p:nvPr/>
          </p:nvSpPr>
          <p:spPr>
            <a:xfrm>
              <a:off x="1900578" y="1002377"/>
              <a:ext cx="9529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US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Flowchart 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represents various steps involved in completing activities, task, and process. </a:t>
              </a: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492C723-6B33-49C8-8794-625EFE706C7E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8670" y="1958441"/>
              <a:ext cx="7800428" cy="477110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ACA2A8E-2E55-49E3-B9BD-D60054F389BA}"/>
                </a:ext>
              </a:extLst>
            </p:cNvPr>
            <p:cNvSpPr txBox="1"/>
            <p:nvPr/>
          </p:nvSpPr>
          <p:spPr>
            <a:xfrm>
              <a:off x="2054253" y="165902"/>
              <a:ext cx="6847151" cy="660528"/>
            </a:xfrm>
            <a:prstGeom prst="rect">
              <a:avLst/>
            </a:prstGeom>
            <a:noFill/>
          </p:spPr>
          <p:txBody>
            <a:bodyPr wrap="square" lIns="0" numCol="1" spcCol="457200" rtlCol="0">
              <a:noAutofit/>
            </a:bodyPr>
            <a:lstStyle/>
            <a:p>
              <a:pPr>
                <a:lnSpc>
                  <a:spcPct val="130000"/>
                </a:lnSpc>
                <a:buClrTx/>
                <a:defRPr/>
              </a:pPr>
              <a:r>
                <a:rPr lang="en-AU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Flowchart</a:t>
              </a:r>
              <a:endParaRPr lang="en-GB" sz="32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6219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684;p250">
            <a:extLst>
              <a:ext uri="{FF2B5EF4-FFF2-40B4-BE49-F238E27FC236}">
                <a16:creationId xmlns:a16="http://schemas.microsoft.com/office/drawing/2014/main" id="{D9F734F5-C85E-4500-8FA5-5F205833FF45}"/>
              </a:ext>
            </a:extLst>
          </p:cNvPr>
          <p:cNvSpPr txBox="1">
            <a:spLocks/>
          </p:cNvSpPr>
          <p:nvPr/>
        </p:nvSpPr>
        <p:spPr>
          <a:xfrm>
            <a:off x="526268" y="207512"/>
            <a:ext cx="9485290" cy="78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Poppins"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Poppins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rPr>
              <a:t>Create a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rPr>
              <a:t>list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rPr>
              <a:t> of songs of an artist from YouTube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678196E-BE11-49D8-9954-D96313158B47}"/>
              </a:ext>
            </a:extLst>
          </p:cNvPr>
          <p:cNvGrpSpPr/>
          <p:nvPr/>
        </p:nvGrpSpPr>
        <p:grpSpPr>
          <a:xfrm>
            <a:off x="0" y="1243541"/>
            <a:ext cx="11303875" cy="4710528"/>
            <a:chOff x="0" y="1243541"/>
            <a:chExt cx="11303875" cy="4710528"/>
          </a:xfrm>
        </p:grpSpPr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D12E7539-C8A6-412B-AFBC-BB7310637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123" y="1271969"/>
              <a:ext cx="32672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45E2C919-ED9F-42B8-9982-84F16050D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121" y="2147085"/>
              <a:ext cx="3399865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1710121" y="3022201"/>
              <a:ext cx="34346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707476" y="3897317"/>
              <a:ext cx="34346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0" y="1264818"/>
              <a:ext cx="3437263" cy="3543311"/>
            </a:xfrm>
            <a:custGeom>
              <a:avLst/>
              <a:gdLst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3437263 w 3437263"/>
                <a:gd name="connsiteY2" fmla="*/ 3517976 h 3517976"/>
                <a:gd name="connsiteX3" fmla="*/ 0 w 3437263"/>
                <a:gd name="connsiteY3" fmla="*/ 3517976 h 3517976"/>
                <a:gd name="connsiteX4" fmla="*/ 0 w 3437263"/>
                <a:gd name="connsiteY4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3426246 w 3437263"/>
                <a:gd name="connsiteY2" fmla="*/ 749407 h 3517976"/>
                <a:gd name="connsiteX3" fmla="*/ 3437263 w 3437263"/>
                <a:gd name="connsiteY3" fmla="*/ 3517976 h 3517976"/>
                <a:gd name="connsiteX4" fmla="*/ 0 w 3437263"/>
                <a:gd name="connsiteY4" fmla="*/ 3517976 h 3517976"/>
                <a:gd name="connsiteX5" fmla="*/ 0 w 3437263"/>
                <a:gd name="connsiteY5" fmla="*/ 0 h 3517976"/>
                <a:gd name="connsiteX0" fmla="*/ 0 w 3542166"/>
                <a:gd name="connsiteY0" fmla="*/ 0 h 3517976"/>
                <a:gd name="connsiteX1" fmla="*/ 3437263 w 3542166"/>
                <a:gd name="connsiteY1" fmla="*/ 0 h 3517976"/>
                <a:gd name="connsiteX2" fmla="*/ 3426246 w 3542166"/>
                <a:gd name="connsiteY2" fmla="*/ 749407 h 3517976"/>
                <a:gd name="connsiteX3" fmla="*/ 2060154 w 3542166"/>
                <a:gd name="connsiteY3" fmla="*/ 628222 h 3517976"/>
                <a:gd name="connsiteX4" fmla="*/ 3437263 w 3542166"/>
                <a:gd name="connsiteY4" fmla="*/ 3517976 h 3517976"/>
                <a:gd name="connsiteX5" fmla="*/ 0 w 3542166"/>
                <a:gd name="connsiteY5" fmla="*/ 3517976 h 3517976"/>
                <a:gd name="connsiteX6" fmla="*/ 0 w 3542166"/>
                <a:gd name="connsiteY6" fmla="*/ 0 h 3517976"/>
                <a:gd name="connsiteX0" fmla="*/ 0 w 3542166"/>
                <a:gd name="connsiteY0" fmla="*/ 0 h 3517976"/>
                <a:gd name="connsiteX1" fmla="*/ 3437263 w 3542166"/>
                <a:gd name="connsiteY1" fmla="*/ 0 h 3517976"/>
                <a:gd name="connsiteX2" fmla="*/ 2610998 w 3542166"/>
                <a:gd name="connsiteY2" fmla="*/ 132463 h 3517976"/>
                <a:gd name="connsiteX3" fmla="*/ 2060154 w 3542166"/>
                <a:gd name="connsiteY3" fmla="*/ 628222 h 3517976"/>
                <a:gd name="connsiteX4" fmla="*/ 3437263 w 3542166"/>
                <a:gd name="connsiteY4" fmla="*/ 3517976 h 3517976"/>
                <a:gd name="connsiteX5" fmla="*/ 0 w 3542166"/>
                <a:gd name="connsiteY5" fmla="*/ 3517976 h 3517976"/>
                <a:gd name="connsiteX6" fmla="*/ 0 w 3542166"/>
                <a:gd name="connsiteY6" fmla="*/ 0 h 3517976"/>
                <a:gd name="connsiteX0" fmla="*/ 0 w 3533538"/>
                <a:gd name="connsiteY0" fmla="*/ 0 h 3517976"/>
                <a:gd name="connsiteX1" fmla="*/ 3437263 w 3533538"/>
                <a:gd name="connsiteY1" fmla="*/ 0 h 3517976"/>
                <a:gd name="connsiteX2" fmla="*/ 2610998 w 3533538"/>
                <a:gd name="connsiteY2" fmla="*/ 132463 h 3517976"/>
                <a:gd name="connsiteX3" fmla="*/ 1850834 w 3533538"/>
                <a:gd name="connsiteY3" fmla="*/ 980762 h 3517976"/>
                <a:gd name="connsiteX4" fmla="*/ 3437263 w 3533538"/>
                <a:gd name="connsiteY4" fmla="*/ 3517976 h 3517976"/>
                <a:gd name="connsiteX5" fmla="*/ 0 w 3533538"/>
                <a:gd name="connsiteY5" fmla="*/ 3517976 h 3517976"/>
                <a:gd name="connsiteX6" fmla="*/ 0 w 3533538"/>
                <a:gd name="connsiteY6" fmla="*/ 0 h 3517976"/>
                <a:gd name="connsiteX0" fmla="*/ 0 w 3569762"/>
                <a:gd name="connsiteY0" fmla="*/ 0 h 3517976"/>
                <a:gd name="connsiteX1" fmla="*/ 3437263 w 3569762"/>
                <a:gd name="connsiteY1" fmla="*/ 0 h 3517976"/>
                <a:gd name="connsiteX2" fmla="*/ 2610998 w 3569762"/>
                <a:gd name="connsiteY2" fmla="*/ 132463 h 3517976"/>
                <a:gd name="connsiteX3" fmla="*/ 1850834 w 3569762"/>
                <a:gd name="connsiteY3" fmla="*/ 980762 h 3517976"/>
                <a:gd name="connsiteX4" fmla="*/ 2765233 w 3569762"/>
                <a:gd name="connsiteY4" fmla="*/ 2137533 h 3517976"/>
                <a:gd name="connsiteX5" fmla="*/ 3437263 w 3569762"/>
                <a:gd name="connsiteY5" fmla="*/ 3517976 h 3517976"/>
                <a:gd name="connsiteX6" fmla="*/ 0 w 3569762"/>
                <a:gd name="connsiteY6" fmla="*/ 3517976 h 3517976"/>
                <a:gd name="connsiteX7" fmla="*/ 0 w 3569762"/>
                <a:gd name="connsiteY7" fmla="*/ 0 h 3517976"/>
                <a:gd name="connsiteX0" fmla="*/ 0 w 3518459"/>
                <a:gd name="connsiteY0" fmla="*/ 0 h 3517976"/>
                <a:gd name="connsiteX1" fmla="*/ 3437263 w 3518459"/>
                <a:gd name="connsiteY1" fmla="*/ 0 h 3517976"/>
                <a:gd name="connsiteX2" fmla="*/ 2610998 w 3518459"/>
                <a:gd name="connsiteY2" fmla="*/ 132463 h 3517976"/>
                <a:gd name="connsiteX3" fmla="*/ 1850834 w 3518459"/>
                <a:gd name="connsiteY3" fmla="*/ 980762 h 3517976"/>
                <a:gd name="connsiteX4" fmla="*/ 1994052 w 3518459"/>
                <a:gd name="connsiteY4" fmla="*/ 2379904 h 3517976"/>
                <a:gd name="connsiteX5" fmla="*/ 3437263 w 3518459"/>
                <a:gd name="connsiteY5" fmla="*/ 3517976 h 3517976"/>
                <a:gd name="connsiteX6" fmla="*/ 0 w 3518459"/>
                <a:gd name="connsiteY6" fmla="*/ 3517976 h 3517976"/>
                <a:gd name="connsiteX7" fmla="*/ 0 w 3518459"/>
                <a:gd name="connsiteY7" fmla="*/ 0 h 3517976"/>
                <a:gd name="connsiteX0" fmla="*/ 0 w 3518459"/>
                <a:gd name="connsiteY0" fmla="*/ 0 h 3517976"/>
                <a:gd name="connsiteX1" fmla="*/ 3437263 w 3518459"/>
                <a:gd name="connsiteY1" fmla="*/ 0 h 3517976"/>
                <a:gd name="connsiteX2" fmla="*/ 2610998 w 3518459"/>
                <a:gd name="connsiteY2" fmla="*/ 132463 h 3517976"/>
                <a:gd name="connsiteX3" fmla="*/ 1850834 w 3518459"/>
                <a:gd name="connsiteY3" fmla="*/ 980762 h 3517976"/>
                <a:gd name="connsiteX4" fmla="*/ 1994052 w 3518459"/>
                <a:gd name="connsiteY4" fmla="*/ 2379904 h 3517976"/>
                <a:gd name="connsiteX5" fmla="*/ 3437263 w 3518459"/>
                <a:gd name="connsiteY5" fmla="*/ 3517976 h 3517976"/>
                <a:gd name="connsiteX6" fmla="*/ 0 w 3518459"/>
                <a:gd name="connsiteY6" fmla="*/ 3517976 h 3517976"/>
                <a:gd name="connsiteX7" fmla="*/ 0 w 3518459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1994052 w 3437263"/>
                <a:gd name="connsiteY4" fmla="*/ 2379904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1994052 w 3437263"/>
                <a:gd name="connsiteY4" fmla="*/ 2379904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7263" h="3517976">
                  <a:moveTo>
                    <a:pt x="0" y="0"/>
                  </a:moveTo>
                  <a:lnTo>
                    <a:pt x="3437263" y="0"/>
                  </a:lnTo>
                  <a:cubicBezTo>
                    <a:pt x="3161841" y="44154"/>
                    <a:pt x="3029640" y="22208"/>
                    <a:pt x="2610998" y="132463"/>
                  </a:cubicBezTo>
                  <a:cubicBezTo>
                    <a:pt x="2234588" y="406092"/>
                    <a:pt x="1860014" y="596453"/>
                    <a:pt x="1762699" y="1476521"/>
                  </a:cubicBezTo>
                  <a:cubicBezTo>
                    <a:pt x="1733320" y="2031036"/>
                    <a:pt x="1905917" y="2276524"/>
                    <a:pt x="2302524" y="2831596"/>
                  </a:cubicBezTo>
                  <a:cubicBezTo>
                    <a:pt x="2368625" y="3078196"/>
                    <a:pt x="2256623" y="3508239"/>
                    <a:pt x="2644049" y="3517976"/>
                  </a:cubicBezTo>
                  <a:lnTo>
                    <a:pt x="0" y="35179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굴림" charset="-127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5" name="Rectangle 21">
              <a:extLst>
                <a:ext uri="{FF2B5EF4-FFF2-40B4-BE49-F238E27FC236}">
                  <a16:creationId xmlns:a16="http://schemas.microsoft.com/office/drawing/2014/main" id="{527D3513-7C05-4477-8128-E29B25CCACC2}"/>
                </a:ext>
              </a:extLst>
            </p:cNvPr>
            <p:cNvSpPr/>
            <p:nvPr/>
          </p:nvSpPr>
          <p:spPr>
            <a:xfrm flipH="1">
              <a:off x="3130065" y="1266333"/>
              <a:ext cx="3437263" cy="3541795"/>
            </a:xfrm>
            <a:custGeom>
              <a:avLst/>
              <a:gdLst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3437263 w 3437263"/>
                <a:gd name="connsiteY2" fmla="*/ 3517976 h 3517976"/>
                <a:gd name="connsiteX3" fmla="*/ 0 w 3437263"/>
                <a:gd name="connsiteY3" fmla="*/ 3517976 h 3517976"/>
                <a:gd name="connsiteX4" fmla="*/ 0 w 3437263"/>
                <a:gd name="connsiteY4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3426246 w 3437263"/>
                <a:gd name="connsiteY2" fmla="*/ 749407 h 3517976"/>
                <a:gd name="connsiteX3" fmla="*/ 3437263 w 3437263"/>
                <a:gd name="connsiteY3" fmla="*/ 3517976 h 3517976"/>
                <a:gd name="connsiteX4" fmla="*/ 0 w 3437263"/>
                <a:gd name="connsiteY4" fmla="*/ 3517976 h 3517976"/>
                <a:gd name="connsiteX5" fmla="*/ 0 w 3437263"/>
                <a:gd name="connsiteY5" fmla="*/ 0 h 3517976"/>
                <a:gd name="connsiteX0" fmla="*/ 0 w 3542166"/>
                <a:gd name="connsiteY0" fmla="*/ 0 h 3517976"/>
                <a:gd name="connsiteX1" fmla="*/ 3437263 w 3542166"/>
                <a:gd name="connsiteY1" fmla="*/ 0 h 3517976"/>
                <a:gd name="connsiteX2" fmla="*/ 3426246 w 3542166"/>
                <a:gd name="connsiteY2" fmla="*/ 749407 h 3517976"/>
                <a:gd name="connsiteX3" fmla="*/ 2060154 w 3542166"/>
                <a:gd name="connsiteY3" fmla="*/ 628222 h 3517976"/>
                <a:gd name="connsiteX4" fmla="*/ 3437263 w 3542166"/>
                <a:gd name="connsiteY4" fmla="*/ 3517976 h 3517976"/>
                <a:gd name="connsiteX5" fmla="*/ 0 w 3542166"/>
                <a:gd name="connsiteY5" fmla="*/ 3517976 h 3517976"/>
                <a:gd name="connsiteX6" fmla="*/ 0 w 3542166"/>
                <a:gd name="connsiteY6" fmla="*/ 0 h 3517976"/>
                <a:gd name="connsiteX0" fmla="*/ 0 w 3542166"/>
                <a:gd name="connsiteY0" fmla="*/ 0 h 3517976"/>
                <a:gd name="connsiteX1" fmla="*/ 3437263 w 3542166"/>
                <a:gd name="connsiteY1" fmla="*/ 0 h 3517976"/>
                <a:gd name="connsiteX2" fmla="*/ 2610998 w 3542166"/>
                <a:gd name="connsiteY2" fmla="*/ 132463 h 3517976"/>
                <a:gd name="connsiteX3" fmla="*/ 2060154 w 3542166"/>
                <a:gd name="connsiteY3" fmla="*/ 628222 h 3517976"/>
                <a:gd name="connsiteX4" fmla="*/ 3437263 w 3542166"/>
                <a:gd name="connsiteY4" fmla="*/ 3517976 h 3517976"/>
                <a:gd name="connsiteX5" fmla="*/ 0 w 3542166"/>
                <a:gd name="connsiteY5" fmla="*/ 3517976 h 3517976"/>
                <a:gd name="connsiteX6" fmla="*/ 0 w 3542166"/>
                <a:gd name="connsiteY6" fmla="*/ 0 h 3517976"/>
                <a:gd name="connsiteX0" fmla="*/ 0 w 3533538"/>
                <a:gd name="connsiteY0" fmla="*/ 0 h 3517976"/>
                <a:gd name="connsiteX1" fmla="*/ 3437263 w 3533538"/>
                <a:gd name="connsiteY1" fmla="*/ 0 h 3517976"/>
                <a:gd name="connsiteX2" fmla="*/ 2610998 w 3533538"/>
                <a:gd name="connsiteY2" fmla="*/ 132463 h 3517976"/>
                <a:gd name="connsiteX3" fmla="*/ 1850834 w 3533538"/>
                <a:gd name="connsiteY3" fmla="*/ 980762 h 3517976"/>
                <a:gd name="connsiteX4" fmla="*/ 3437263 w 3533538"/>
                <a:gd name="connsiteY4" fmla="*/ 3517976 h 3517976"/>
                <a:gd name="connsiteX5" fmla="*/ 0 w 3533538"/>
                <a:gd name="connsiteY5" fmla="*/ 3517976 h 3517976"/>
                <a:gd name="connsiteX6" fmla="*/ 0 w 3533538"/>
                <a:gd name="connsiteY6" fmla="*/ 0 h 3517976"/>
                <a:gd name="connsiteX0" fmla="*/ 0 w 3569762"/>
                <a:gd name="connsiteY0" fmla="*/ 0 h 3517976"/>
                <a:gd name="connsiteX1" fmla="*/ 3437263 w 3569762"/>
                <a:gd name="connsiteY1" fmla="*/ 0 h 3517976"/>
                <a:gd name="connsiteX2" fmla="*/ 2610998 w 3569762"/>
                <a:gd name="connsiteY2" fmla="*/ 132463 h 3517976"/>
                <a:gd name="connsiteX3" fmla="*/ 1850834 w 3569762"/>
                <a:gd name="connsiteY3" fmla="*/ 980762 h 3517976"/>
                <a:gd name="connsiteX4" fmla="*/ 2765233 w 3569762"/>
                <a:gd name="connsiteY4" fmla="*/ 2137533 h 3517976"/>
                <a:gd name="connsiteX5" fmla="*/ 3437263 w 3569762"/>
                <a:gd name="connsiteY5" fmla="*/ 3517976 h 3517976"/>
                <a:gd name="connsiteX6" fmla="*/ 0 w 3569762"/>
                <a:gd name="connsiteY6" fmla="*/ 3517976 h 3517976"/>
                <a:gd name="connsiteX7" fmla="*/ 0 w 3569762"/>
                <a:gd name="connsiteY7" fmla="*/ 0 h 3517976"/>
                <a:gd name="connsiteX0" fmla="*/ 0 w 3518459"/>
                <a:gd name="connsiteY0" fmla="*/ 0 h 3517976"/>
                <a:gd name="connsiteX1" fmla="*/ 3437263 w 3518459"/>
                <a:gd name="connsiteY1" fmla="*/ 0 h 3517976"/>
                <a:gd name="connsiteX2" fmla="*/ 2610998 w 3518459"/>
                <a:gd name="connsiteY2" fmla="*/ 132463 h 3517976"/>
                <a:gd name="connsiteX3" fmla="*/ 1850834 w 3518459"/>
                <a:gd name="connsiteY3" fmla="*/ 980762 h 3517976"/>
                <a:gd name="connsiteX4" fmla="*/ 1994052 w 3518459"/>
                <a:gd name="connsiteY4" fmla="*/ 2379904 h 3517976"/>
                <a:gd name="connsiteX5" fmla="*/ 3437263 w 3518459"/>
                <a:gd name="connsiteY5" fmla="*/ 3517976 h 3517976"/>
                <a:gd name="connsiteX6" fmla="*/ 0 w 3518459"/>
                <a:gd name="connsiteY6" fmla="*/ 3517976 h 3517976"/>
                <a:gd name="connsiteX7" fmla="*/ 0 w 3518459"/>
                <a:gd name="connsiteY7" fmla="*/ 0 h 3517976"/>
                <a:gd name="connsiteX0" fmla="*/ 0 w 3518459"/>
                <a:gd name="connsiteY0" fmla="*/ 0 h 3517976"/>
                <a:gd name="connsiteX1" fmla="*/ 3437263 w 3518459"/>
                <a:gd name="connsiteY1" fmla="*/ 0 h 3517976"/>
                <a:gd name="connsiteX2" fmla="*/ 2610998 w 3518459"/>
                <a:gd name="connsiteY2" fmla="*/ 132463 h 3517976"/>
                <a:gd name="connsiteX3" fmla="*/ 1850834 w 3518459"/>
                <a:gd name="connsiteY3" fmla="*/ 980762 h 3517976"/>
                <a:gd name="connsiteX4" fmla="*/ 1994052 w 3518459"/>
                <a:gd name="connsiteY4" fmla="*/ 2379904 h 3517976"/>
                <a:gd name="connsiteX5" fmla="*/ 3437263 w 3518459"/>
                <a:gd name="connsiteY5" fmla="*/ 3517976 h 3517976"/>
                <a:gd name="connsiteX6" fmla="*/ 0 w 3518459"/>
                <a:gd name="connsiteY6" fmla="*/ 3517976 h 3517976"/>
                <a:gd name="connsiteX7" fmla="*/ 0 w 3518459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1994052 w 3437263"/>
                <a:gd name="connsiteY4" fmla="*/ 2379904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1994052 w 3437263"/>
                <a:gd name="connsiteY4" fmla="*/ 2379904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850834 w 3437263"/>
                <a:gd name="connsiteY3" fmla="*/ 980762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  <a:gd name="connsiteX0" fmla="*/ 0 w 3437263"/>
                <a:gd name="connsiteY0" fmla="*/ 0 h 3517976"/>
                <a:gd name="connsiteX1" fmla="*/ 3437263 w 3437263"/>
                <a:gd name="connsiteY1" fmla="*/ 0 h 3517976"/>
                <a:gd name="connsiteX2" fmla="*/ 2610998 w 3437263"/>
                <a:gd name="connsiteY2" fmla="*/ 132463 h 3517976"/>
                <a:gd name="connsiteX3" fmla="*/ 1762699 w 3437263"/>
                <a:gd name="connsiteY3" fmla="*/ 1476521 h 3517976"/>
                <a:gd name="connsiteX4" fmla="*/ 2302524 w 3437263"/>
                <a:gd name="connsiteY4" fmla="*/ 2831596 h 3517976"/>
                <a:gd name="connsiteX5" fmla="*/ 2644049 w 3437263"/>
                <a:gd name="connsiteY5" fmla="*/ 3517976 h 3517976"/>
                <a:gd name="connsiteX6" fmla="*/ 0 w 3437263"/>
                <a:gd name="connsiteY6" fmla="*/ 3517976 h 3517976"/>
                <a:gd name="connsiteX7" fmla="*/ 0 w 3437263"/>
                <a:gd name="connsiteY7" fmla="*/ 0 h 351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7263" h="3517976">
                  <a:moveTo>
                    <a:pt x="0" y="0"/>
                  </a:moveTo>
                  <a:lnTo>
                    <a:pt x="3437263" y="0"/>
                  </a:lnTo>
                  <a:cubicBezTo>
                    <a:pt x="3161841" y="44154"/>
                    <a:pt x="3029640" y="22208"/>
                    <a:pt x="2610998" y="132463"/>
                  </a:cubicBezTo>
                  <a:cubicBezTo>
                    <a:pt x="2234588" y="406092"/>
                    <a:pt x="1860014" y="596453"/>
                    <a:pt x="1762699" y="1476521"/>
                  </a:cubicBezTo>
                  <a:cubicBezTo>
                    <a:pt x="1733320" y="2031036"/>
                    <a:pt x="1905917" y="2276524"/>
                    <a:pt x="2302524" y="2831596"/>
                  </a:cubicBezTo>
                  <a:cubicBezTo>
                    <a:pt x="2368625" y="3078196"/>
                    <a:pt x="2256623" y="3508239"/>
                    <a:pt x="2644049" y="3517976"/>
                  </a:cubicBezTo>
                  <a:lnTo>
                    <a:pt x="0" y="35179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굴림" charset="-127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1710122" y="1243541"/>
              <a:ext cx="3138575" cy="3622470"/>
            </a:xfrm>
            <a:custGeom>
              <a:avLst/>
              <a:gdLst>
                <a:gd name="connsiteX0" fmla="*/ 1578411 w 3138575"/>
                <a:gd name="connsiteY0" fmla="*/ 94556 h 3622470"/>
                <a:gd name="connsiteX1" fmla="*/ 1125622 w 3138575"/>
                <a:gd name="connsiteY1" fmla="*/ 167441 h 3622470"/>
                <a:gd name="connsiteX2" fmla="*/ 642534 w 3138575"/>
                <a:gd name="connsiteY2" fmla="*/ 411638 h 3622470"/>
                <a:gd name="connsiteX3" fmla="*/ 252276 w 3138575"/>
                <a:gd name="connsiteY3" fmla="*/ 884003 h 3622470"/>
                <a:gd name="connsiteX4" fmla="*/ 95034 w 3138575"/>
                <a:gd name="connsiteY4" fmla="*/ 1613823 h 3622470"/>
                <a:gd name="connsiteX5" fmla="*/ 468236 w 3138575"/>
                <a:gd name="connsiteY5" fmla="*/ 2567953 h 3622470"/>
                <a:gd name="connsiteX6" fmla="*/ 657684 w 3138575"/>
                <a:gd name="connsiteY6" fmla="*/ 2886006 h 3622470"/>
                <a:gd name="connsiteX7" fmla="*/ 670952 w 3138575"/>
                <a:gd name="connsiteY7" fmla="*/ 2992034 h 3622470"/>
                <a:gd name="connsiteX8" fmla="*/ 670952 w 3138575"/>
                <a:gd name="connsiteY8" fmla="*/ 2992977 h 3622470"/>
                <a:gd name="connsiteX9" fmla="*/ 670012 w 3138575"/>
                <a:gd name="connsiteY9" fmla="*/ 2999605 h 3622470"/>
                <a:gd name="connsiteX10" fmla="*/ 736305 w 3138575"/>
                <a:gd name="connsiteY10" fmla="*/ 3382972 h 3622470"/>
                <a:gd name="connsiteX11" fmla="*/ 961746 w 3138575"/>
                <a:gd name="connsiteY11" fmla="*/ 3521170 h 3622470"/>
                <a:gd name="connsiteX12" fmla="*/ 974074 w 3138575"/>
                <a:gd name="connsiteY12" fmla="*/ 3523084 h 3622470"/>
                <a:gd name="connsiteX13" fmla="*/ 987318 w 3138575"/>
                <a:gd name="connsiteY13" fmla="*/ 3523084 h 3622470"/>
                <a:gd name="connsiteX14" fmla="*/ 1580292 w 3138575"/>
                <a:gd name="connsiteY14" fmla="*/ 3523084 h 3622470"/>
                <a:gd name="connsiteX15" fmla="*/ 2173291 w 3138575"/>
                <a:gd name="connsiteY15" fmla="*/ 3523084 h 3622470"/>
                <a:gd name="connsiteX16" fmla="*/ 2185594 w 3138575"/>
                <a:gd name="connsiteY16" fmla="*/ 3523084 h 3622470"/>
                <a:gd name="connsiteX17" fmla="*/ 2198863 w 3138575"/>
                <a:gd name="connsiteY17" fmla="*/ 3521170 h 3622470"/>
                <a:gd name="connsiteX18" fmla="*/ 2424304 w 3138575"/>
                <a:gd name="connsiteY18" fmla="*/ 3382972 h 3622470"/>
                <a:gd name="connsiteX19" fmla="*/ 2490597 w 3138575"/>
                <a:gd name="connsiteY19" fmla="*/ 2999605 h 3622470"/>
                <a:gd name="connsiteX20" fmla="*/ 2489656 w 3138575"/>
                <a:gd name="connsiteY20" fmla="*/ 2992034 h 3622470"/>
                <a:gd name="connsiteX21" fmla="*/ 2488715 w 3138575"/>
                <a:gd name="connsiteY21" fmla="*/ 2990148 h 3622470"/>
                <a:gd name="connsiteX22" fmla="*/ 2501984 w 3138575"/>
                <a:gd name="connsiteY22" fmla="*/ 2884121 h 3622470"/>
                <a:gd name="connsiteX23" fmla="*/ 2690466 w 3138575"/>
                <a:gd name="connsiteY23" fmla="*/ 2569868 h 3622470"/>
                <a:gd name="connsiteX24" fmla="*/ 3065574 w 3138575"/>
                <a:gd name="connsiteY24" fmla="*/ 1613823 h 3622470"/>
                <a:gd name="connsiteX25" fmla="*/ 2527556 w 3138575"/>
                <a:gd name="connsiteY25" fmla="*/ 418266 h 3622470"/>
                <a:gd name="connsiteX26" fmla="*/ 1594501 w 3138575"/>
                <a:gd name="connsiteY26" fmla="*/ 94556 h 3622470"/>
                <a:gd name="connsiteX27" fmla="*/ 1578411 w 3138575"/>
                <a:gd name="connsiteY27" fmla="*/ 94556 h 3622470"/>
                <a:gd name="connsiteX28" fmla="*/ 1567287 w 3138575"/>
                <a:gd name="connsiteY28" fmla="*/ 0 h 3622470"/>
                <a:gd name="connsiteX29" fmla="*/ 1584288 w 3138575"/>
                <a:gd name="connsiteY29" fmla="*/ 0 h 3622470"/>
                <a:gd name="connsiteX30" fmla="*/ 2570122 w 3138575"/>
                <a:gd name="connsiteY30" fmla="*/ 342022 h 3622470"/>
                <a:gd name="connsiteX31" fmla="*/ 3138575 w 3138575"/>
                <a:gd name="connsiteY31" fmla="*/ 1605207 h 3622470"/>
                <a:gd name="connsiteX32" fmla="*/ 2742248 w 3138575"/>
                <a:gd name="connsiteY32" fmla="*/ 2615333 h 3622470"/>
                <a:gd name="connsiteX33" fmla="*/ 2543104 w 3138575"/>
                <a:gd name="connsiteY33" fmla="*/ 2947362 h 3622470"/>
                <a:gd name="connsiteX34" fmla="*/ 2529085 w 3138575"/>
                <a:gd name="connsiteY34" fmla="*/ 3059387 h 3622470"/>
                <a:gd name="connsiteX35" fmla="*/ 2530079 w 3138575"/>
                <a:gd name="connsiteY35" fmla="*/ 3061380 h 3622470"/>
                <a:gd name="connsiteX36" fmla="*/ 2531073 w 3138575"/>
                <a:gd name="connsiteY36" fmla="*/ 3069379 h 3622470"/>
                <a:gd name="connsiteX37" fmla="*/ 2461029 w 3138575"/>
                <a:gd name="connsiteY37" fmla="*/ 3474432 h 3622470"/>
                <a:gd name="connsiteX38" fmla="*/ 2222836 w 3138575"/>
                <a:gd name="connsiteY38" fmla="*/ 3620448 h 3622470"/>
                <a:gd name="connsiteX39" fmla="*/ 2208817 w 3138575"/>
                <a:gd name="connsiteY39" fmla="*/ 3622470 h 3622470"/>
                <a:gd name="connsiteX40" fmla="*/ 2195818 w 3138575"/>
                <a:gd name="connsiteY40" fmla="*/ 3622470 h 3622470"/>
                <a:gd name="connsiteX41" fmla="*/ 1569275 w 3138575"/>
                <a:gd name="connsiteY41" fmla="*/ 3622470 h 3622470"/>
                <a:gd name="connsiteX42" fmla="*/ 942757 w 3138575"/>
                <a:gd name="connsiteY42" fmla="*/ 3622470 h 3622470"/>
                <a:gd name="connsiteX43" fmla="*/ 928765 w 3138575"/>
                <a:gd name="connsiteY43" fmla="*/ 3622470 h 3622470"/>
                <a:gd name="connsiteX44" fmla="*/ 915739 w 3138575"/>
                <a:gd name="connsiteY44" fmla="*/ 3620448 h 3622470"/>
                <a:gd name="connsiteX45" fmla="*/ 677546 w 3138575"/>
                <a:gd name="connsiteY45" fmla="*/ 3474432 h 3622470"/>
                <a:gd name="connsiteX46" fmla="*/ 607503 w 3138575"/>
                <a:gd name="connsiteY46" fmla="*/ 3069379 h 3622470"/>
                <a:gd name="connsiteX47" fmla="*/ 608496 w 3138575"/>
                <a:gd name="connsiteY47" fmla="*/ 3062376 h 3622470"/>
                <a:gd name="connsiteX48" fmla="*/ 608496 w 3138575"/>
                <a:gd name="connsiteY48" fmla="*/ 3061380 h 3622470"/>
                <a:gd name="connsiteX49" fmla="*/ 594477 w 3138575"/>
                <a:gd name="connsiteY49" fmla="*/ 2949355 h 3622470"/>
                <a:gd name="connsiteX50" fmla="*/ 394313 w 3138575"/>
                <a:gd name="connsiteY50" fmla="*/ 2613310 h 3622470"/>
                <a:gd name="connsiteX51" fmla="*/ 0 w 3138575"/>
                <a:gd name="connsiteY51" fmla="*/ 1605207 h 3622470"/>
                <a:gd name="connsiteX52" fmla="*/ 166137 w 3138575"/>
                <a:gd name="connsiteY52" fmla="*/ 834104 h 3622470"/>
                <a:gd name="connsiteX53" fmla="*/ 578470 w 3138575"/>
                <a:gd name="connsiteY53" fmla="*/ 335018 h 3622470"/>
                <a:gd name="connsiteX54" fmla="*/ 1088885 w 3138575"/>
                <a:gd name="connsiteY54" fmla="*/ 77008 h 3622470"/>
                <a:gd name="connsiteX55" fmla="*/ 1567287 w 3138575"/>
                <a:gd name="connsiteY55" fmla="*/ 0 h 362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138575" h="3622470">
                  <a:moveTo>
                    <a:pt x="1578411" y="94556"/>
                  </a:moveTo>
                  <a:cubicBezTo>
                    <a:pt x="1431590" y="96442"/>
                    <a:pt x="1275289" y="121984"/>
                    <a:pt x="1125622" y="167441"/>
                  </a:cubicBezTo>
                  <a:cubicBezTo>
                    <a:pt x="945655" y="222326"/>
                    <a:pt x="783661" y="304696"/>
                    <a:pt x="642534" y="411638"/>
                  </a:cubicBezTo>
                  <a:cubicBezTo>
                    <a:pt x="475811" y="538493"/>
                    <a:pt x="344141" y="697520"/>
                    <a:pt x="252276" y="884003"/>
                  </a:cubicBezTo>
                  <a:cubicBezTo>
                    <a:pt x="148059" y="1095086"/>
                    <a:pt x="95034" y="1340255"/>
                    <a:pt x="95034" y="1613823"/>
                  </a:cubicBezTo>
                  <a:cubicBezTo>
                    <a:pt x="95034" y="1877905"/>
                    <a:pt x="123428" y="2168501"/>
                    <a:pt x="468236" y="2567953"/>
                  </a:cubicBezTo>
                  <a:cubicBezTo>
                    <a:pt x="589485" y="2708066"/>
                    <a:pt x="637806" y="2817864"/>
                    <a:pt x="657684" y="2886006"/>
                  </a:cubicBezTo>
                  <a:cubicBezTo>
                    <a:pt x="674740" y="2946606"/>
                    <a:pt x="671893" y="2984462"/>
                    <a:pt x="670952" y="2992034"/>
                  </a:cubicBezTo>
                  <a:cubicBezTo>
                    <a:pt x="670952" y="2992977"/>
                    <a:pt x="670952" y="2992977"/>
                    <a:pt x="670952" y="2992977"/>
                  </a:cubicBezTo>
                  <a:cubicBezTo>
                    <a:pt x="670012" y="2999605"/>
                    <a:pt x="670012" y="2999605"/>
                    <a:pt x="670012" y="2999605"/>
                  </a:cubicBezTo>
                  <a:cubicBezTo>
                    <a:pt x="662412" y="3037462"/>
                    <a:pt x="632112" y="3235316"/>
                    <a:pt x="736305" y="3382972"/>
                  </a:cubicBezTo>
                  <a:cubicBezTo>
                    <a:pt x="789354" y="3457742"/>
                    <a:pt x="867034" y="3506027"/>
                    <a:pt x="961746" y="3521170"/>
                  </a:cubicBezTo>
                  <a:cubicBezTo>
                    <a:pt x="974074" y="3523084"/>
                    <a:pt x="974074" y="3523084"/>
                    <a:pt x="974074" y="3523084"/>
                  </a:cubicBezTo>
                  <a:cubicBezTo>
                    <a:pt x="987318" y="3523084"/>
                    <a:pt x="987318" y="3523084"/>
                    <a:pt x="987318" y="3523084"/>
                  </a:cubicBezTo>
                  <a:cubicBezTo>
                    <a:pt x="1580292" y="3523084"/>
                    <a:pt x="1580292" y="3523084"/>
                    <a:pt x="1580292" y="3523084"/>
                  </a:cubicBezTo>
                  <a:cubicBezTo>
                    <a:pt x="2173291" y="3523084"/>
                    <a:pt x="2173291" y="3523084"/>
                    <a:pt x="2173291" y="3523084"/>
                  </a:cubicBezTo>
                  <a:cubicBezTo>
                    <a:pt x="2185594" y="3523084"/>
                    <a:pt x="2185594" y="3523084"/>
                    <a:pt x="2185594" y="3523084"/>
                  </a:cubicBezTo>
                  <a:cubicBezTo>
                    <a:pt x="2198863" y="3521170"/>
                    <a:pt x="2198863" y="3521170"/>
                    <a:pt x="2198863" y="3521170"/>
                  </a:cubicBezTo>
                  <a:cubicBezTo>
                    <a:pt x="2293574" y="3506027"/>
                    <a:pt x="2371254" y="3457742"/>
                    <a:pt x="2424304" y="3382972"/>
                  </a:cubicBezTo>
                  <a:cubicBezTo>
                    <a:pt x="2528496" y="3235316"/>
                    <a:pt x="2498196" y="3037462"/>
                    <a:pt x="2490597" y="2999605"/>
                  </a:cubicBezTo>
                  <a:cubicBezTo>
                    <a:pt x="2489656" y="2992034"/>
                    <a:pt x="2489656" y="2992034"/>
                    <a:pt x="2489656" y="2992034"/>
                  </a:cubicBezTo>
                  <a:cubicBezTo>
                    <a:pt x="2488715" y="2990148"/>
                    <a:pt x="2488715" y="2990148"/>
                    <a:pt x="2488715" y="2990148"/>
                  </a:cubicBezTo>
                  <a:cubicBezTo>
                    <a:pt x="2487775" y="2982577"/>
                    <a:pt x="2484928" y="2945663"/>
                    <a:pt x="2501984" y="2884121"/>
                  </a:cubicBezTo>
                  <a:cubicBezTo>
                    <a:pt x="2520921" y="2816922"/>
                    <a:pt x="2569218" y="2708066"/>
                    <a:pt x="2690466" y="2569868"/>
                  </a:cubicBezTo>
                  <a:cubicBezTo>
                    <a:pt x="3021065" y="2194072"/>
                    <a:pt x="3065574" y="1875076"/>
                    <a:pt x="3065574" y="1613823"/>
                  </a:cubicBezTo>
                  <a:cubicBezTo>
                    <a:pt x="3065574" y="972974"/>
                    <a:pt x="2772899" y="609493"/>
                    <a:pt x="2527556" y="418266"/>
                  </a:cubicBezTo>
                  <a:cubicBezTo>
                    <a:pt x="2268943" y="215697"/>
                    <a:pt x="1920372" y="94556"/>
                    <a:pt x="1594501" y="94556"/>
                  </a:cubicBezTo>
                  <a:cubicBezTo>
                    <a:pt x="1588832" y="94556"/>
                    <a:pt x="1583139" y="94556"/>
                    <a:pt x="1578411" y="94556"/>
                  </a:cubicBezTo>
                  <a:close/>
                  <a:moveTo>
                    <a:pt x="1567287" y="0"/>
                  </a:moveTo>
                  <a:cubicBezTo>
                    <a:pt x="1572282" y="0"/>
                    <a:pt x="1578298" y="0"/>
                    <a:pt x="1584288" y="0"/>
                  </a:cubicBezTo>
                  <a:cubicBezTo>
                    <a:pt x="1928592" y="0"/>
                    <a:pt x="2296881" y="127994"/>
                    <a:pt x="2570122" y="342022"/>
                  </a:cubicBezTo>
                  <a:cubicBezTo>
                    <a:pt x="2829344" y="544065"/>
                    <a:pt x="3138575" y="928107"/>
                    <a:pt x="3138575" y="1605207"/>
                  </a:cubicBezTo>
                  <a:cubicBezTo>
                    <a:pt x="3138575" y="1881239"/>
                    <a:pt x="3091548" y="2218280"/>
                    <a:pt x="2742248" y="2615333"/>
                  </a:cubicBezTo>
                  <a:cubicBezTo>
                    <a:pt x="2614141" y="2761349"/>
                    <a:pt x="2563112" y="2876362"/>
                    <a:pt x="2543104" y="2947362"/>
                  </a:cubicBezTo>
                  <a:cubicBezTo>
                    <a:pt x="2525083" y="3012386"/>
                    <a:pt x="2528091" y="3051388"/>
                    <a:pt x="2529085" y="3059387"/>
                  </a:cubicBezTo>
                  <a:cubicBezTo>
                    <a:pt x="2529085" y="3059387"/>
                    <a:pt x="2529085" y="3059387"/>
                    <a:pt x="2530079" y="3061380"/>
                  </a:cubicBezTo>
                  <a:cubicBezTo>
                    <a:pt x="2530079" y="3061380"/>
                    <a:pt x="2530079" y="3061380"/>
                    <a:pt x="2531073" y="3069379"/>
                  </a:cubicBezTo>
                  <a:cubicBezTo>
                    <a:pt x="2539102" y="3109377"/>
                    <a:pt x="2571116" y="3318424"/>
                    <a:pt x="2461029" y="3474432"/>
                  </a:cubicBezTo>
                  <a:cubicBezTo>
                    <a:pt x="2404979" y="3553432"/>
                    <a:pt x="2322905" y="3604448"/>
                    <a:pt x="2222836" y="3620448"/>
                  </a:cubicBezTo>
                  <a:cubicBezTo>
                    <a:pt x="2222836" y="3620448"/>
                    <a:pt x="2222836" y="3620448"/>
                    <a:pt x="2208817" y="3622470"/>
                  </a:cubicBezTo>
                  <a:cubicBezTo>
                    <a:pt x="2208817" y="3622470"/>
                    <a:pt x="2208817" y="3622470"/>
                    <a:pt x="2195818" y="3622470"/>
                  </a:cubicBezTo>
                  <a:cubicBezTo>
                    <a:pt x="2195818" y="3622470"/>
                    <a:pt x="2195818" y="3622470"/>
                    <a:pt x="1569275" y="3622470"/>
                  </a:cubicBezTo>
                  <a:cubicBezTo>
                    <a:pt x="1569275" y="3622470"/>
                    <a:pt x="1569275" y="3622470"/>
                    <a:pt x="942757" y="3622470"/>
                  </a:cubicBezTo>
                  <a:cubicBezTo>
                    <a:pt x="942757" y="3622470"/>
                    <a:pt x="942757" y="3622470"/>
                    <a:pt x="928765" y="3622470"/>
                  </a:cubicBezTo>
                  <a:cubicBezTo>
                    <a:pt x="928765" y="3622470"/>
                    <a:pt x="928765" y="3622470"/>
                    <a:pt x="915739" y="3620448"/>
                  </a:cubicBezTo>
                  <a:cubicBezTo>
                    <a:pt x="815670" y="3604448"/>
                    <a:pt x="733596" y="3553432"/>
                    <a:pt x="677546" y="3474432"/>
                  </a:cubicBezTo>
                  <a:cubicBezTo>
                    <a:pt x="567459" y="3318424"/>
                    <a:pt x="599473" y="3109377"/>
                    <a:pt x="607503" y="3069379"/>
                  </a:cubicBezTo>
                  <a:cubicBezTo>
                    <a:pt x="607503" y="3069379"/>
                    <a:pt x="607503" y="3069379"/>
                    <a:pt x="608496" y="3062376"/>
                  </a:cubicBezTo>
                  <a:cubicBezTo>
                    <a:pt x="608496" y="3062376"/>
                    <a:pt x="608496" y="3062376"/>
                    <a:pt x="608496" y="3061380"/>
                  </a:cubicBezTo>
                  <a:cubicBezTo>
                    <a:pt x="609490" y="3053380"/>
                    <a:pt x="612498" y="3013382"/>
                    <a:pt x="594477" y="2949355"/>
                  </a:cubicBezTo>
                  <a:cubicBezTo>
                    <a:pt x="573475" y="2877358"/>
                    <a:pt x="522420" y="2761349"/>
                    <a:pt x="394313" y="2613310"/>
                  </a:cubicBezTo>
                  <a:cubicBezTo>
                    <a:pt x="30000" y="2191262"/>
                    <a:pt x="0" y="1884228"/>
                    <a:pt x="0" y="1605207"/>
                  </a:cubicBezTo>
                  <a:cubicBezTo>
                    <a:pt x="0" y="1316164"/>
                    <a:pt x="56024" y="1057127"/>
                    <a:pt x="166137" y="834104"/>
                  </a:cubicBezTo>
                  <a:cubicBezTo>
                    <a:pt x="263198" y="637072"/>
                    <a:pt x="402316" y="469050"/>
                    <a:pt x="578470" y="335018"/>
                  </a:cubicBezTo>
                  <a:cubicBezTo>
                    <a:pt x="727580" y="222027"/>
                    <a:pt x="898739" y="134997"/>
                    <a:pt x="1088885" y="77008"/>
                  </a:cubicBezTo>
                  <a:cubicBezTo>
                    <a:pt x="1247019" y="28980"/>
                    <a:pt x="1412161" y="1992"/>
                    <a:pt x="1567287" y="0"/>
                  </a:cubicBezTo>
                  <a:close/>
                </a:path>
              </a:pathLst>
            </a:custGeom>
            <a:solidFill>
              <a:schemeClr val="bg1">
                <a:lumMod val="90000"/>
              </a:schemeClr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Source Sans Pro" charset="0"/>
                <a:cs typeface="Arial" panose="020B0604020202020204" pitchFamily="34" charset="0"/>
                <a:sym typeface="Calibri"/>
              </a:endParaRPr>
            </a:p>
          </p:txBody>
        </p:sp>
        <p:grpSp>
          <p:nvGrpSpPr>
            <p:cNvPr id="5" name="Shape 2327"/>
            <p:cNvGrpSpPr/>
            <p:nvPr/>
          </p:nvGrpSpPr>
          <p:grpSpPr>
            <a:xfrm>
              <a:off x="2672105" y="4753562"/>
              <a:ext cx="1217259" cy="1200507"/>
              <a:chOff x="4178498" y="3597275"/>
              <a:chExt cx="779068" cy="768348"/>
            </a:xfrm>
          </p:grpSpPr>
          <p:sp>
            <p:nvSpPr>
              <p:cNvPr id="6" name="Shape 2328"/>
              <p:cNvSpPr/>
              <p:nvPr/>
            </p:nvSpPr>
            <p:spPr>
              <a:xfrm>
                <a:off x="4181475" y="3597275"/>
                <a:ext cx="773113" cy="138112"/>
              </a:xfrm>
              <a:prstGeom prst="rect">
                <a:avLst/>
              </a:prstGeom>
              <a:solidFill>
                <a:schemeClr val="tx1"/>
              </a:solidFill>
              <a:ln w="12700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" name="Shape 2329"/>
              <p:cNvSpPr/>
              <p:nvPr/>
            </p:nvSpPr>
            <p:spPr>
              <a:xfrm>
                <a:off x="4238625" y="3735387"/>
                <a:ext cx="644524" cy="384174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  <a:ln w="12700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" name="Shape 2330"/>
              <p:cNvSpPr/>
              <p:nvPr/>
            </p:nvSpPr>
            <p:spPr>
              <a:xfrm>
                <a:off x="4213225" y="3744912"/>
                <a:ext cx="695325" cy="13969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4506" y="119999"/>
                    </a:moveTo>
                    <a:cubicBezTo>
                      <a:pt x="2410" y="119999"/>
                      <a:pt x="628" y="112663"/>
                      <a:pt x="314" y="102183"/>
                    </a:cubicBezTo>
                    <a:cubicBezTo>
                      <a:pt x="0" y="90655"/>
                      <a:pt x="1572" y="80174"/>
                      <a:pt x="3877" y="78602"/>
                    </a:cubicBezTo>
                    <a:cubicBezTo>
                      <a:pt x="115074" y="1572"/>
                      <a:pt x="115074" y="1572"/>
                      <a:pt x="115074" y="1572"/>
                    </a:cubicBezTo>
                    <a:cubicBezTo>
                      <a:pt x="117275" y="0"/>
                      <a:pt x="119371" y="7860"/>
                      <a:pt x="119685" y="19388"/>
                    </a:cubicBezTo>
                    <a:cubicBezTo>
                      <a:pt x="120000" y="30917"/>
                      <a:pt x="118427" y="41397"/>
                      <a:pt x="116227" y="42969"/>
                    </a:cubicBezTo>
                    <a:cubicBezTo>
                      <a:pt x="5030" y="119999"/>
                      <a:pt x="5030" y="119999"/>
                      <a:pt x="5030" y="119999"/>
                    </a:cubicBezTo>
                    <a:cubicBezTo>
                      <a:pt x="4820" y="119999"/>
                      <a:pt x="4611" y="119999"/>
                      <a:pt x="4506" y="119999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" name="Shape 2331"/>
              <p:cNvSpPr/>
              <p:nvPr/>
            </p:nvSpPr>
            <p:spPr>
              <a:xfrm>
                <a:off x="4213224" y="3857625"/>
                <a:ext cx="695325" cy="1381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4506" y="119999"/>
                    </a:moveTo>
                    <a:cubicBezTo>
                      <a:pt x="2410" y="119999"/>
                      <a:pt x="628" y="112663"/>
                      <a:pt x="314" y="102183"/>
                    </a:cubicBezTo>
                    <a:cubicBezTo>
                      <a:pt x="0" y="90655"/>
                      <a:pt x="1572" y="80174"/>
                      <a:pt x="3877" y="78602"/>
                    </a:cubicBezTo>
                    <a:cubicBezTo>
                      <a:pt x="115074" y="1572"/>
                      <a:pt x="115074" y="1572"/>
                      <a:pt x="115074" y="1572"/>
                    </a:cubicBezTo>
                    <a:cubicBezTo>
                      <a:pt x="117275" y="0"/>
                      <a:pt x="119371" y="7860"/>
                      <a:pt x="119685" y="19388"/>
                    </a:cubicBezTo>
                    <a:cubicBezTo>
                      <a:pt x="120000" y="30917"/>
                      <a:pt x="118427" y="41397"/>
                      <a:pt x="116227" y="42969"/>
                    </a:cubicBezTo>
                    <a:cubicBezTo>
                      <a:pt x="5030" y="119999"/>
                      <a:pt x="5030" y="119999"/>
                      <a:pt x="5030" y="119999"/>
                    </a:cubicBezTo>
                    <a:cubicBezTo>
                      <a:pt x="4820" y="119999"/>
                      <a:pt x="4611" y="119999"/>
                      <a:pt x="4506" y="119999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10" name="Shape 2332"/>
              <p:cNvSpPr/>
              <p:nvPr/>
            </p:nvSpPr>
            <p:spPr>
              <a:xfrm>
                <a:off x="4213225" y="3968750"/>
                <a:ext cx="695325" cy="13969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4506" y="120000"/>
                    </a:moveTo>
                    <a:cubicBezTo>
                      <a:pt x="2410" y="120000"/>
                      <a:pt x="628" y="112173"/>
                      <a:pt x="314" y="101739"/>
                    </a:cubicBezTo>
                    <a:cubicBezTo>
                      <a:pt x="0" y="90782"/>
                      <a:pt x="1572" y="80347"/>
                      <a:pt x="3877" y="78260"/>
                    </a:cubicBezTo>
                    <a:cubicBezTo>
                      <a:pt x="115074" y="1565"/>
                      <a:pt x="115074" y="1565"/>
                      <a:pt x="115074" y="1565"/>
                    </a:cubicBezTo>
                    <a:cubicBezTo>
                      <a:pt x="117275" y="0"/>
                      <a:pt x="119371" y="7826"/>
                      <a:pt x="119685" y="19304"/>
                    </a:cubicBezTo>
                    <a:cubicBezTo>
                      <a:pt x="120000" y="30782"/>
                      <a:pt x="118427" y="41217"/>
                      <a:pt x="116227" y="42782"/>
                    </a:cubicBezTo>
                    <a:cubicBezTo>
                      <a:pt x="5030" y="119478"/>
                      <a:pt x="5030" y="119478"/>
                      <a:pt x="5030" y="119478"/>
                    </a:cubicBezTo>
                    <a:cubicBezTo>
                      <a:pt x="4820" y="119478"/>
                      <a:pt x="4611" y="120000"/>
                      <a:pt x="4506" y="120000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11" name="Shape 2333"/>
              <p:cNvSpPr/>
              <p:nvPr/>
            </p:nvSpPr>
            <p:spPr>
              <a:xfrm>
                <a:off x="4178498" y="4116387"/>
                <a:ext cx="779068" cy="24923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0"/>
                    </a:moveTo>
                    <a:lnTo>
                      <a:pt x="120000" y="0"/>
                    </a:lnTo>
                    <a:lnTo>
                      <a:pt x="115049" y="28507"/>
                    </a:lnTo>
                    <a:cubicBezTo>
                      <a:pt x="103119" y="83707"/>
                      <a:pt x="82915" y="120000"/>
                      <a:pt x="59999" y="120000"/>
                    </a:cubicBezTo>
                    <a:cubicBezTo>
                      <a:pt x="37084" y="120000"/>
                      <a:pt x="16880" y="83707"/>
                      <a:pt x="4950" y="2850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>
                <a:noFill/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  <a:sym typeface="Calibri"/>
                </a:endParaRP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B69899D-6C8A-44F7-A846-2C7D5F36B765}"/>
                </a:ext>
              </a:extLst>
            </p:cNvPr>
            <p:cNvSpPr/>
            <p:nvPr/>
          </p:nvSpPr>
          <p:spPr>
            <a:xfrm>
              <a:off x="5230337" y="2164597"/>
              <a:ext cx="6073538" cy="13042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lnSpc>
                  <a:spcPct val="150000"/>
                </a:lnSpc>
                <a:spcBef>
                  <a:spcPts val="1000"/>
                </a:spcBef>
              </a:pPr>
              <a:r>
                <a:rPr lang="en-US" sz="1800" dirty="0">
                  <a:solidFill>
                    <a:srgbClr val="7F7F7F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Now that you are familiar with the control flow statements in UiPath, can you translate the solution to our task into UiPath Studio?</a:t>
              </a:r>
            </a:p>
          </p:txBody>
        </p:sp>
      </p:grpSp>
      <p:sp>
        <p:nvSpPr>
          <p:cNvPr id="27" name="Graphic 16">
            <a:extLst>
              <a:ext uri="{FF2B5EF4-FFF2-40B4-BE49-F238E27FC236}">
                <a16:creationId xmlns:a16="http://schemas.microsoft.com/office/drawing/2014/main" id="{20E13EFA-B101-4689-B9B9-EA87B18A7EFF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7249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77430D-2443-4AD6-AD1D-4E20F66EC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361" y="134917"/>
            <a:ext cx="1058779" cy="75992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67C2BEC-C365-46F9-8EAA-5BB0AD32B332}"/>
              </a:ext>
            </a:extLst>
          </p:cNvPr>
          <p:cNvGrpSpPr/>
          <p:nvPr/>
        </p:nvGrpSpPr>
        <p:grpSpPr>
          <a:xfrm>
            <a:off x="2218379" y="386475"/>
            <a:ext cx="9926052" cy="5643454"/>
            <a:chOff x="2218379" y="386475"/>
            <a:chExt cx="9926052" cy="5643454"/>
          </a:xfrm>
        </p:grpSpPr>
        <p:sp>
          <p:nvSpPr>
            <p:cNvPr id="23" name="Google Shape;1684;p250">
              <a:extLst>
                <a:ext uri="{FF2B5EF4-FFF2-40B4-BE49-F238E27FC236}">
                  <a16:creationId xmlns:a16="http://schemas.microsoft.com/office/drawing/2014/main" id="{D9F734F5-C85E-4500-8FA5-5F205833FF45}"/>
                </a:ext>
              </a:extLst>
            </p:cNvPr>
            <p:cNvSpPr txBox="1">
              <a:spLocks/>
            </p:cNvSpPr>
            <p:nvPr/>
          </p:nvSpPr>
          <p:spPr>
            <a:xfrm>
              <a:off x="2218379" y="386475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Create a 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list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 of songs of an artist from YouTube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4A0E3D3-8E4C-45EB-8E6B-C73BE462C7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8124"/>
            <a:stretch/>
          </p:blipFill>
          <p:spPr>
            <a:xfrm>
              <a:off x="2394283" y="1342762"/>
              <a:ext cx="3701717" cy="468716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6228347" y="1342762"/>
              <a:ext cx="5727031" cy="4018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0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Main steps of the solution:</a:t>
              </a:r>
            </a:p>
            <a:p>
              <a:pPr marL="396875" indent="-276225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Get the artist name and store it as an argument (</a:t>
              </a:r>
              <a:r>
                <a:rPr lang="en-US" sz="1600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GetUserArtist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workflow)</a:t>
              </a:r>
            </a:p>
            <a:p>
              <a:pPr marL="396875" indent="-276225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Open YouTube with Chrome browser, search for the artist, sort the results by view count (</a:t>
              </a:r>
              <a:r>
                <a:rPr lang="en-US" sz="1600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SearchYouTube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workflow)</a:t>
              </a:r>
            </a:p>
            <a:p>
              <a:pPr marL="396875" indent="-276225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Scrape the relevant data from the search results and store them inside a </a:t>
              </a:r>
              <a:r>
                <a:rPr lang="en-US" sz="16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argument (</a:t>
              </a:r>
              <a:r>
                <a:rPr lang="en-US" sz="1600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ExtractArtistSongs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workflow)</a:t>
              </a:r>
            </a:p>
            <a:p>
              <a:pPr marL="396875" indent="-276225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Filter the results in the </a:t>
              </a:r>
              <a:r>
                <a:rPr lang="en-US" sz="16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sz="1600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Filters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workflow)</a:t>
              </a:r>
            </a:p>
            <a:p>
              <a:pPr marL="396875" indent="-276225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Write the filtered results in the Excel file (</a:t>
              </a:r>
              <a:r>
                <a:rPr lang="en-US" sz="1600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WriteExcelFile</a:t>
              </a:r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B8DBCB-98FD-42DB-82EB-C6A74A676794}"/>
                </a:ext>
              </a:extLst>
            </p:cNvPr>
            <p:cNvSpPr/>
            <p:nvPr/>
          </p:nvSpPr>
          <p:spPr>
            <a:xfrm>
              <a:off x="3897823" y="2502977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5E47B9-D193-482D-8EDA-29AB18D9591D}"/>
                </a:ext>
              </a:extLst>
            </p:cNvPr>
            <p:cNvSpPr/>
            <p:nvPr/>
          </p:nvSpPr>
          <p:spPr>
            <a:xfrm>
              <a:off x="3870326" y="3244962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C5EBCC-F97C-4E67-986F-5FF386CCBB92}"/>
                </a:ext>
              </a:extLst>
            </p:cNvPr>
            <p:cNvSpPr/>
            <p:nvPr/>
          </p:nvSpPr>
          <p:spPr>
            <a:xfrm>
              <a:off x="3893574" y="5514514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DE6DA7D-6329-4142-8811-4D3351C43B65}"/>
                </a:ext>
              </a:extLst>
            </p:cNvPr>
            <p:cNvSpPr/>
            <p:nvPr/>
          </p:nvSpPr>
          <p:spPr>
            <a:xfrm>
              <a:off x="3901323" y="4760487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B4927F-AA7C-4A26-BE12-12147681D7AA}"/>
                </a:ext>
              </a:extLst>
            </p:cNvPr>
            <p:cNvSpPr/>
            <p:nvPr/>
          </p:nvSpPr>
          <p:spPr>
            <a:xfrm>
              <a:off x="3895546" y="3998989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80BB84C-F9FF-4466-81FF-95C00A54F1C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1E91709-FC37-44D8-A320-613E0A319B64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3CFB19-733C-4DB1-8607-21FBA62069F5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Graphic 16">
            <a:extLst>
              <a:ext uri="{FF2B5EF4-FFF2-40B4-BE49-F238E27FC236}">
                <a16:creationId xmlns:a16="http://schemas.microsoft.com/office/drawing/2014/main" id="{439F9EEA-5EDE-45CC-A0AD-BBDDE07E2A57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8B10CA2-7B40-4579-AADC-6C63F5F3CF6F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8" name="Freeform: Shape 41">
              <a:extLst>
                <a:ext uri="{FF2B5EF4-FFF2-40B4-BE49-F238E27FC236}">
                  <a16:creationId xmlns:a16="http://schemas.microsoft.com/office/drawing/2014/main" id="{34048C77-E0D4-4F18-9C03-451486BEFC5C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9" name="Freeform: Shape 42">
              <a:extLst>
                <a:ext uri="{FF2B5EF4-FFF2-40B4-BE49-F238E27FC236}">
                  <a16:creationId xmlns:a16="http://schemas.microsoft.com/office/drawing/2014/main" id="{16114BCC-4A3A-49CF-97FA-8F1BEE2B92EF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81">
              <a:extLst>
                <a:ext uri="{FF2B5EF4-FFF2-40B4-BE49-F238E27FC236}">
                  <a16:creationId xmlns:a16="http://schemas.microsoft.com/office/drawing/2014/main" id="{A5C62163-8AAC-4DFE-9EBA-AD04DD314579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41">
              <a:extLst>
                <a:ext uri="{FF2B5EF4-FFF2-40B4-BE49-F238E27FC236}">
                  <a16:creationId xmlns:a16="http://schemas.microsoft.com/office/drawing/2014/main" id="{9E5736E0-A0DF-4B39-B53A-9E69C4A14A35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81">
              <a:extLst>
                <a:ext uri="{FF2B5EF4-FFF2-40B4-BE49-F238E27FC236}">
                  <a16:creationId xmlns:a16="http://schemas.microsoft.com/office/drawing/2014/main" id="{64B4CD61-A23D-4140-9CB8-E606DAC7A10A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11752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82C2B2C-369C-4A92-8FE2-72A89581F757}"/>
              </a:ext>
            </a:extLst>
          </p:cNvPr>
          <p:cNvGrpSpPr/>
          <p:nvPr/>
        </p:nvGrpSpPr>
        <p:grpSpPr>
          <a:xfrm>
            <a:off x="1679839" y="261148"/>
            <a:ext cx="10765397" cy="4231680"/>
            <a:chOff x="1679839" y="261148"/>
            <a:chExt cx="10765397" cy="42316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E77430D-2443-4AD6-AD1D-4E20F66EC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6870604" y="1812689"/>
              <a:ext cx="4766225" cy="2232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Get the artist name and store it as an argument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22860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Dialog to ask the user for the artist name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</a:t>
              </a:r>
            </a:p>
            <a:p>
              <a:pPr marL="22860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ArtistName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(type: string, direction out)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5587CE-9701-4F56-880D-D997E5CB3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59297" y="1873453"/>
              <a:ext cx="4029075" cy="261937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903781-8689-4D8D-95FC-EA1E0035533A}"/>
                </a:ext>
              </a:extLst>
            </p:cNvPr>
            <p:cNvSpPr/>
            <p:nvPr/>
          </p:nvSpPr>
          <p:spPr>
            <a:xfrm>
              <a:off x="2628860" y="2773564"/>
              <a:ext cx="3837254" cy="1061318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0" name="Google Shape;1684;p250">
              <a:extLst>
                <a:ext uri="{FF2B5EF4-FFF2-40B4-BE49-F238E27FC236}">
                  <a16:creationId xmlns:a16="http://schemas.microsoft.com/office/drawing/2014/main" id="{62BBD0C5-5457-445B-8780-BF964C6E0C9A}"/>
                </a:ext>
              </a:extLst>
            </p:cNvPr>
            <p:cNvSpPr txBox="1">
              <a:spLocks/>
            </p:cNvSpPr>
            <p:nvPr/>
          </p:nvSpPr>
          <p:spPr>
            <a:xfrm>
              <a:off x="2519184" y="395830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>
                <a:buClr>
                  <a:srgbClr val="7F7F7F"/>
                </a:buClr>
                <a:defRPr/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Step 1: </a:t>
              </a:r>
              <a:r>
                <a:rPr lang="en-US" dirty="0" err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GetUserArtist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4E5DAF2-5DB4-4E12-AC80-AC0C5962FBF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023E2D1-B680-4066-A071-2CD0FB75CB87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30070C-21C4-4716-986B-164351CA2083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DAE935B2-FF99-4BA5-9464-CDB86BE81F55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57613E-5246-42CA-92B7-15DA4DD80C7E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F4716A1F-5395-4FAA-AFAC-97B1CBE3D366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42">
              <a:extLst>
                <a:ext uri="{FF2B5EF4-FFF2-40B4-BE49-F238E27FC236}">
                  <a16:creationId xmlns:a16="http://schemas.microsoft.com/office/drawing/2014/main" id="{40D65FD1-B981-4F25-9F32-57EE9434634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8" name="Freeform: Shape 81">
              <a:extLst>
                <a:ext uri="{FF2B5EF4-FFF2-40B4-BE49-F238E27FC236}">
                  <a16:creationId xmlns:a16="http://schemas.microsoft.com/office/drawing/2014/main" id="{9ACD4787-6C13-419E-941A-3E9B56C625F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AC276B82-5C16-40F1-95F7-87239258083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81">
              <a:extLst>
                <a:ext uri="{FF2B5EF4-FFF2-40B4-BE49-F238E27FC236}">
                  <a16:creationId xmlns:a16="http://schemas.microsoft.com/office/drawing/2014/main" id="{6EE832C0-4854-4D25-BD82-5D13A576B1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77893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51DCC65-F1DC-4DF3-B8F6-B0386F2B827A}"/>
              </a:ext>
            </a:extLst>
          </p:cNvPr>
          <p:cNvGrpSpPr/>
          <p:nvPr/>
        </p:nvGrpSpPr>
        <p:grpSpPr>
          <a:xfrm>
            <a:off x="1679839" y="261148"/>
            <a:ext cx="10765397" cy="6201022"/>
            <a:chOff x="1679839" y="261148"/>
            <a:chExt cx="10765397" cy="620102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7A26909-76BA-4D66-86DA-650FC66FB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sp>
          <p:nvSpPr>
            <p:cNvPr id="23" name="Google Shape;1684;p250">
              <a:extLst>
                <a:ext uri="{FF2B5EF4-FFF2-40B4-BE49-F238E27FC236}">
                  <a16:creationId xmlns:a16="http://schemas.microsoft.com/office/drawing/2014/main" id="{D9F734F5-C85E-4500-8FA5-5F205833FF45}"/>
                </a:ext>
              </a:extLst>
            </p:cNvPr>
            <p:cNvSpPr txBox="1">
              <a:spLocks/>
            </p:cNvSpPr>
            <p:nvPr/>
          </p:nvSpPr>
          <p:spPr>
            <a:xfrm>
              <a:off x="2519184" y="395830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Step 2: </a:t>
              </a:r>
              <a:r>
                <a:rPr lang="en-US" dirty="0" err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SearchYouTube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 Workflow (part 1)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6340649" y="1090793"/>
              <a:ext cx="5621966" cy="3900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Open YouTube with Chrome browser, search for the artist, sort the results by view count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OpenBrowser</a:t>
              </a: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Chrome</a:t>
              </a: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–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5"/>
                </a:rPr>
                <a:t>www.youtube.com</a:t>
              </a:r>
              <a:endPara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Maximize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window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TypeInto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for searching the artist name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Click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search button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Click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fiter</a:t>
              </a:r>
              <a:endPara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</a:t>
              </a:r>
            </a:p>
            <a:p>
              <a:pPr marL="22860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ArtistName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(type: string, direction in)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BFAE4C5-06D8-45D3-BC02-669E04DD9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10530" y="1166270"/>
              <a:ext cx="3114675" cy="52959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F785180-5992-42AC-8B64-8E3C30474B4E}"/>
                </a:ext>
              </a:extLst>
            </p:cNvPr>
            <p:cNvSpPr/>
            <p:nvPr/>
          </p:nvSpPr>
          <p:spPr>
            <a:xfrm>
              <a:off x="2956782" y="1709875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CE5AA8-6F31-407E-9936-84E5A445285C}"/>
                </a:ext>
              </a:extLst>
            </p:cNvPr>
            <p:cNvSpPr/>
            <p:nvPr/>
          </p:nvSpPr>
          <p:spPr>
            <a:xfrm>
              <a:off x="3214881" y="2225560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DD7647-2B7B-4E96-AAB1-A742C0A5589C}"/>
                </a:ext>
              </a:extLst>
            </p:cNvPr>
            <p:cNvSpPr/>
            <p:nvPr/>
          </p:nvSpPr>
          <p:spPr>
            <a:xfrm>
              <a:off x="3712324" y="2741245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6B3AD0-D398-468D-8E22-A664BD1C9DD6}"/>
                </a:ext>
              </a:extLst>
            </p:cNvPr>
            <p:cNvSpPr/>
            <p:nvPr/>
          </p:nvSpPr>
          <p:spPr>
            <a:xfrm>
              <a:off x="3328656" y="3163940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A3F8E06-B3BA-468D-A07A-069FBD4DCD34}"/>
                </a:ext>
              </a:extLst>
            </p:cNvPr>
            <p:cNvSpPr/>
            <p:nvPr/>
          </p:nvSpPr>
          <p:spPr>
            <a:xfrm>
              <a:off x="3328656" y="4419653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473E6F0-B880-4A1B-AC77-27DD20E968C9}"/>
                </a:ext>
              </a:extLst>
            </p:cNvPr>
            <p:cNvSpPr/>
            <p:nvPr/>
          </p:nvSpPr>
          <p:spPr>
            <a:xfrm>
              <a:off x="3328656" y="5440911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1587F77-9831-476C-95C4-40942245D98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82FF0A-D851-4B20-AF92-C4CAFF68FFBD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086B689-3072-4DA8-8CE2-195F0541848E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9" name="Graphic 16">
            <a:extLst>
              <a:ext uri="{FF2B5EF4-FFF2-40B4-BE49-F238E27FC236}">
                <a16:creationId xmlns:a16="http://schemas.microsoft.com/office/drawing/2014/main" id="{F8490A58-68BD-4FC7-89B3-F1D791F8F3D9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E2E1B52-FC23-4D6E-B3BB-97DFFE5B89E4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21" name="Freeform: Shape 41">
              <a:extLst>
                <a:ext uri="{FF2B5EF4-FFF2-40B4-BE49-F238E27FC236}">
                  <a16:creationId xmlns:a16="http://schemas.microsoft.com/office/drawing/2014/main" id="{B251F2DB-E832-4E8B-B806-731F9A350C1F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2">
              <a:extLst>
                <a:ext uri="{FF2B5EF4-FFF2-40B4-BE49-F238E27FC236}">
                  <a16:creationId xmlns:a16="http://schemas.microsoft.com/office/drawing/2014/main" id="{98176483-9F37-43C0-8D31-24D9454336E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4" name="Freeform: Shape 81">
              <a:extLst>
                <a:ext uri="{FF2B5EF4-FFF2-40B4-BE49-F238E27FC236}">
                  <a16:creationId xmlns:a16="http://schemas.microsoft.com/office/drawing/2014/main" id="{1C614CA3-78E1-45E6-857C-1CE3360E60B6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5" name="Freeform: Shape 41">
              <a:extLst>
                <a:ext uri="{FF2B5EF4-FFF2-40B4-BE49-F238E27FC236}">
                  <a16:creationId xmlns:a16="http://schemas.microsoft.com/office/drawing/2014/main" id="{E3A7F503-C6BE-46D3-9B30-BF9F548B18FF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6" name="Freeform: Shape 81">
              <a:extLst>
                <a:ext uri="{FF2B5EF4-FFF2-40B4-BE49-F238E27FC236}">
                  <a16:creationId xmlns:a16="http://schemas.microsoft.com/office/drawing/2014/main" id="{AD60DC08-2505-44AA-B822-17E72B0FD28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61920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51D7DD1-D4BD-451B-B49C-C349DEC259B3}"/>
              </a:ext>
            </a:extLst>
          </p:cNvPr>
          <p:cNvGrpSpPr/>
          <p:nvPr/>
        </p:nvGrpSpPr>
        <p:grpSpPr>
          <a:xfrm>
            <a:off x="1679839" y="261148"/>
            <a:ext cx="10763864" cy="6412552"/>
            <a:chOff x="1679839" y="261148"/>
            <a:chExt cx="10763864" cy="641255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9E2D8F-7660-4DFE-BFC0-618A0E7B7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sp>
          <p:nvSpPr>
            <p:cNvPr id="23" name="Google Shape;1684;p250">
              <a:extLst>
                <a:ext uri="{FF2B5EF4-FFF2-40B4-BE49-F238E27FC236}">
                  <a16:creationId xmlns:a16="http://schemas.microsoft.com/office/drawing/2014/main" id="{D9F734F5-C85E-4500-8FA5-5F205833FF45}"/>
                </a:ext>
              </a:extLst>
            </p:cNvPr>
            <p:cNvSpPr txBox="1">
              <a:spLocks/>
            </p:cNvSpPr>
            <p:nvPr/>
          </p:nvSpPr>
          <p:spPr>
            <a:xfrm>
              <a:off x="2517651" y="400917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Step 2: </a:t>
              </a:r>
              <a:r>
                <a:rPr lang="en-US" dirty="0" err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SearchYouTube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 Workflow (part 2)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5469013" y="2010306"/>
              <a:ext cx="6581273" cy="2222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Open YouTube with Chrome browser, search for the artist, sort the results by view count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Click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 Count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 -</a:t>
              </a:r>
            </a:p>
            <a:p>
              <a:pPr marL="229550" lvl="1" algn="just">
                <a:lnSpc>
                  <a:spcPct val="120000"/>
                </a:lnSpc>
                <a:spcBef>
                  <a:spcPts val="600"/>
                </a:spcBef>
                <a:buClr>
                  <a:srgbClr val="0089D1"/>
                </a:buClr>
              </a:pPr>
              <a:r>
                <a:rPr lang="en-US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</a:t>
              </a:r>
              <a:r>
                <a:rPr lang="en-US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N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 and arguments are needed.</a:t>
              </a:r>
              <a:endParaRPr lang="en-US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333DFB-8582-4E7F-BCAA-DE7E102B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83955" y="1082274"/>
              <a:ext cx="2861135" cy="559142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363048-8A16-41FF-8687-752A01CD5B06}"/>
                </a:ext>
              </a:extLst>
            </p:cNvPr>
            <p:cNvSpPr/>
            <p:nvPr/>
          </p:nvSpPr>
          <p:spPr>
            <a:xfrm>
              <a:off x="2963038" y="1261310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93F909F-9B90-414A-BA49-6C6A4B3FF2EA}"/>
                </a:ext>
              </a:extLst>
            </p:cNvPr>
            <p:cNvSpPr/>
            <p:nvPr/>
          </p:nvSpPr>
          <p:spPr>
            <a:xfrm>
              <a:off x="2963038" y="2259830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3961A5-DDAB-4562-B3CC-4FF327E9D2D5}"/>
                </a:ext>
              </a:extLst>
            </p:cNvPr>
            <p:cNvSpPr/>
            <p:nvPr/>
          </p:nvSpPr>
          <p:spPr>
            <a:xfrm>
              <a:off x="2963038" y="4740906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FEB224-D3A0-451E-B6F5-F0898A420D3A}"/>
                </a:ext>
              </a:extLst>
            </p:cNvPr>
            <p:cNvSpPr/>
            <p:nvPr/>
          </p:nvSpPr>
          <p:spPr>
            <a:xfrm>
              <a:off x="2963038" y="3500368"/>
              <a:ext cx="1511085" cy="18597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62467D1-8DAB-4374-97BA-A98B8DA6AA2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19C798C-577C-435D-8A19-D9BCFCF5D95B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672942-F6F2-4F9D-B388-F57AF9C2939B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7" name="Graphic 16">
            <a:extLst>
              <a:ext uri="{FF2B5EF4-FFF2-40B4-BE49-F238E27FC236}">
                <a16:creationId xmlns:a16="http://schemas.microsoft.com/office/drawing/2014/main" id="{802C8E49-535B-4B54-9293-6FAA33FFFDCC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A1DCCE2-C4D5-40AF-A004-9168235F1395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A82E7A18-7A5E-4605-9DD0-9764C5067980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AA8300AF-68CE-4490-AFA5-F02E1A74B6F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3E814615-A961-45F0-9418-172D5782873B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D5E7D28C-ABDC-4848-B28D-346489628CC1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4" name="Freeform: Shape 81">
              <a:extLst>
                <a:ext uri="{FF2B5EF4-FFF2-40B4-BE49-F238E27FC236}">
                  <a16:creationId xmlns:a16="http://schemas.microsoft.com/office/drawing/2014/main" id="{BD761D3B-860B-4078-A747-58B7FB650EC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723110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BB19867-7ECD-4071-834D-1733CB4CE9CD}"/>
              </a:ext>
            </a:extLst>
          </p:cNvPr>
          <p:cNvGrpSpPr/>
          <p:nvPr/>
        </p:nvGrpSpPr>
        <p:grpSpPr>
          <a:xfrm>
            <a:off x="1679839" y="261148"/>
            <a:ext cx="10762675" cy="6309348"/>
            <a:chOff x="1679839" y="261148"/>
            <a:chExt cx="10762675" cy="630934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2C88E9-0A24-4382-AE6D-DF0DAF60C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sp>
          <p:nvSpPr>
            <p:cNvPr id="23" name="Google Shape;1684;p250">
              <a:extLst>
                <a:ext uri="{FF2B5EF4-FFF2-40B4-BE49-F238E27FC236}">
                  <a16:creationId xmlns:a16="http://schemas.microsoft.com/office/drawing/2014/main" id="{D9F734F5-C85E-4500-8FA5-5F205833FF45}"/>
                </a:ext>
              </a:extLst>
            </p:cNvPr>
            <p:cNvSpPr txBox="1">
              <a:spLocks/>
            </p:cNvSpPr>
            <p:nvPr/>
          </p:nvSpPr>
          <p:spPr>
            <a:xfrm>
              <a:off x="2516462" y="393417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>
                <a:buClr>
                  <a:srgbClr val="7F7F7F"/>
                </a:buClr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Step 3: </a:t>
              </a:r>
              <a:r>
                <a:rPr lang="en-US" dirty="0" err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ExtractArtistSongs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 Workflow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7201760" y="1090793"/>
              <a:ext cx="4587470" cy="3820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Scrape the relevant data from the search results and store them inside a </a:t>
              </a:r>
              <a:r>
                <a:rPr lang="en-US" sz="18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argument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</a:t>
              </a:r>
              <a:endPara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ExtractData</a:t>
              </a: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for extracting the information for each song on the page and store it in a variable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Assign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info extracted to an argument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Variable: Song table (type: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Song table (type: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direction: out)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9E2A8F-4C43-4023-935A-2B26AD00A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19481" y="1093621"/>
              <a:ext cx="4295775" cy="547687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6DF852-4E3E-484E-8B09-C11564B71775}"/>
                </a:ext>
              </a:extLst>
            </p:cNvPr>
            <p:cNvSpPr/>
            <p:nvPr/>
          </p:nvSpPr>
          <p:spPr>
            <a:xfrm>
              <a:off x="2738618" y="1993929"/>
              <a:ext cx="1511085" cy="25907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267DA2D-FE10-4AD2-809B-4954AB23AD5D}"/>
                </a:ext>
              </a:extLst>
            </p:cNvPr>
            <p:cNvSpPr/>
            <p:nvPr/>
          </p:nvSpPr>
          <p:spPr>
            <a:xfrm>
              <a:off x="2889894" y="2863357"/>
              <a:ext cx="1511085" cy="25907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BE51A40-1A52-4AFF-A32E-150C4B87C071}"/>
                </a:ext>
              </a:extLst>
            </p:cNvPr>
            <p:cNvSpPr/>
            <p:nvPr/>
          </p:nvSpPr>
          <p:spPr>
            <a:xfrm>
              <a:off x="3256283" y="4587387"/>
              <a:ext cx="1511085" cy="25907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1CDA747C-8C7F-4556-B9F1-910247B4A21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8932D6-C9B5-486B-A9E5-EEFDB431588D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8868268-B23E-4BE3-81B1-C635D0F04B13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Graphic 16">
            <a:extLst>
              <a:ext uri="{FF2B5EF4-FFF2-40B4-BE49-F238E27FC236}">
                <a16:creationId xmlns:a16="http://schemas.microsoft.com/office/drawing/2014/main" id="{1590E9D8-7DD0-446F-831D-A3D8B061E745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E35C52-D619-44D1-9DED-9F4BCA20EFE9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8" name="Freeform: Shape 41">
              <a:extLst>
                <a:ext uri="{FF2B5EF4-FFF2-40B4-BE49-F238E27FC236}">
                  <a16:creationId xmlns:a16="http://schemas.microsoft.com/office/drawing/2014/main" id="{75494228-8246-414B-B0FC-7F994C4B377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9" name="Freeform: Shape 42">
              <a:extLst>
                <a:ext uri="{FF2B5EF4-FFF2-40B4-BE49-F238E27FC236}">
                  <a16:creationId xmlns:a16="http://schemas.microsoft.com/office/drawing/2014/main" id="{D3B7A74F-9D89-44EE-A181-5535A7344CD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81">
              <a:extLst>
                <a:ext uri="{FF2B5EF4-FFF2-40B4-BE49-F238E27FC236}">
                  <a16:creationId xmlns:a16="http://schemas.microsoft.com/office/drawing/2014/main" id="{7CFC160E-BD76-4BD1-B897-1BEB466A1A81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41">
              <a:extLst>
                <a:ext uri="{FF2B5EF4-FFF2-40B4-BE49-F238E27FC236}">
                  <a16:creationId xmlns:a16="http://schemas.microsoft.com/office/drawing/2014/main" id="{AFAC12B8-B519-4994-8438-B0D279E33A44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81">
              <a:extLst>
                <a:ext uri="{FF2B5EF4-FFF2-40B4-BE49-F238E27FC236}">
                  <a16:creationId xmlns:a16="http://schemas.microsoft.com/office/drawing/2014/main" id="{21D75D43-C165-449E-A991-1395E376561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128483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F564767-AD57-47FA-B1DD-44CCFBA7CECC}"/>
              </a:ext>
            </a:extLst>
          </p:cNvPr>
          <p:cNvGrpSpPr/>
          <p:nvPr/>
        </p:nvGrpSpPr>
        <p:grpSpPr>
          <a:xfrm>
            <a:off x="1679839" y="261148"/>
            <a:ext cx="10762675" cy="4332544"/>
            <a:chOff x="1679839" y="261148"/>
            <a:chExt cx="10762675" cy="433254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9F22560-97D3-4B3B-9544-3A343F34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9A6417B-E20A-42E5-BCC3-7744237ADC17}"/>
                </a:ext>
              </a:extLst>
            </p:cNvPr>
            <p:cNvSpPr txBox="1"/>
            <p:nvPr/>
          </p:nvSpPr>
          <p:spPr>
            <a:xfrm>
              <a:off x="5851356" y="2035547"/>
              <a:ext cx="6151592" cy="2410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Filter the results in the </a:t>
              </a:r>
              <a:r>
                <a:rPr lang="en-US" sz="18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Assign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 filter out the unwanted results in the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(live songs &amp; songs from other artists)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SongTable_In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direction: in) – extracted data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Song table (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direction: out) – filtered data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ArtistName_IN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(String, direction: in) – filter out results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392345-3223-4C81-B0C8-6B583555C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42300" y="2035547"/>
              <a:ext cx="3657600" cy="255814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3998E35-88EB-4910-8DDA-C423221AA821}"/>
                </a:ext>
              </a:extLst>
            </p:cNvPr>
            <p:cNvSpPr/>
            <p:nvPr/>
          </p:nvSpPr>
          <p:spPr>
            <a:xfrm>
              <a:off x="2209228" y="3055542"/>
              <a:ext cx="1511085" cy="259077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9" name="Google Shape;1684;p250">
              <a:extLst>
                <a:ext uri="{FF2B5EF4-FFF2-40B4-BE49-F238E27FC236}">
                  <a16:creationId xmlns:a16="http://schemas.microsoft.com/office/drawing/2014/main" id="{05B5714F-0BE7-4D61-BE2A-7365FA8EB0A7}"/>
                </a:ext>
              </a:extLst>
            </p:cNvPr>
            <p:cNvSpPr txBox="1">
              <a:spLocks/>
            </p:cNvSpPr>
            <p:nvPr/>
          </p:nvSpPr>
          <p:spPr>
            <a:xfrm>
              <a:off x="2516462" y="393417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>
                <a:buClr>
                  <a:srgbClr val="7F7F7F"/>
                </a:buClr>
                <a:defRPr/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Step 4: </a:t>
              </a:r>
              <a:r>
                <a:rPr lang="en-US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Filters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Workflow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947F813F-7522-47D7-9FAE-B53D3B60F98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3A6B0ED-D02A-46E6-9C57-BF8E377BB80F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6C9D19B-2786-4243-B425-C0300E5C550A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7" name="Graphic 16">
            <a:extLst>
              <a:ext uri="{FF2B5EF4-FFF2-40B4-BE49-F238E27FC236}">
                <a16:creationId xmlns:a16="http://schemas.microsoft.com/office/drawing/2014/main" id="{A9AA01BA-A06D-4D97-91EF-66E97A8AAD58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347BF5-8F3F-4A02-86C5-C342AF18B316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760DC373-4808-4825-BCA2-C7C46AFFB74D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63DC479D-A6AB-4CD5-8D66-C86033310F8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CC9D231F-4189-48B9-8A4B-29899F16E9D3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572491FE-309D-4975-8CE5-3A03DD06965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9E6376F8-B2BA-4537-940A-81642C805EFA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28323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6FC6FD4-BACA-4B1E-BEE4-4922E76BDCCC}"/>
              </a:ext>
            </a:extLst>
          </p:cNvPr>
          <p:cNvGrpSpPr/>
          <p:nvPr/>
        </p:nvGrpSpPr>
        <p:grpSpPr>
          <a:xfrm>
            <a:off x="1679839" y="261148"/>
            <a:ext cx="10762675" cy="4429763"/>
            <a:chOff x="1679839" y="261148"/>
            <a:chExt cx="10762675" cy="442976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9F22560-97D3-4B3B-9544-3A343F34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839" y="261148"/>
              <a:ext cx="1058779" cy="75992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6F6D50A-DA0C-434C-A859-E0FB78E9D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42300" y="2063620"/>
              <a:ext cx="3657600" cy="262729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BBFF14-20C4-4ECC-AEB6-C38D6C0F7733}"/>
                </a:ext>
              </a:extLst>
            </p:cNvPr>
            <p:cNvSpPr txBox="1"/>
            <p:nvPr/>
          </p:nvSpPr>
          <p:spPr>
            <a:xfrm>
              <a:off x="5851355" y="2151657"/>
              <a:ext cx="6340645" cy="2172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Purpose</a:t>
              </a:r>
              <a:r>
                <a:rPr lang="en-US" sz="1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Write the filtered results in the Excel file </a:t>
              </a: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Activities:</a:t>
              </a:r>
            </a:p>
            <a:p>
              <a:pPr marL="463550" indent="-2349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  <a:buFont typeface="+mj-lt"/>
                <a:buAutoNum type="arabicPeriod"/>
              </a:pPr>
              <a:r>
                <a:rPr lang="en-US" b="1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WriteRange</a:t>
              </a: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for writing the filtered data in a new Excel file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Variables/Arguments: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SongTable_In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direction: in) – filtered data</a:t>
              </a:r>
            </a:p>
            <a:p>
              <a:pPr marL="120650" algn="just">
                <a:lnSpc>
                  <a:spcPct val="120000"/>
                </a:lnSpc>
                <a:spcBef>
                  <a:spcPts val="600"/>
                </a:spcBef>
                <a:buClr>
                  <a:schemeClr val="accent1"/>
                </a:buClr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Argument: </a:t>
              </a:r>
              <a:r>
                <a:rPr lang="en-US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ArtistName_IN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(String, direction: in) – filter out results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7AA61A-7E59-48A5-A8C7-3F67D3D43E94}"/>
                </a:ext>
              </a:extLst>
            </p:cNvPr>
            <p:cNvSpPr/>
            <p:nvPr/>
          </p:nvSpPr>
          <p:spPr>
            <a:xfrm>
              <a:off x="2209228" y="2842341"/>
              <a:ext cx="1806591" cy="277931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Arial" panose="020B0604020202020204" pitchFamily="34" charset="0"/>
              </a:endParaRPr>
            </a:p>
          </p:txBody>
        </p:sp>
        <p:sp>
          <p:nvSpPr>
            <p:cNvPr id="14" name="Google Shape;1684;p250">
              <a:extLst>
                <a:ext uri="{FF2B5EF4-FFF2-40B4-BE49-F238E27FC236}">
                  <a16:creationId xmlns:a16="http://schemas.microsoft.com/office/drawing/2014/main" id="{6B570BD7-754A-4232-9CEA-6F2EC71A56BB}"/>
                </a:ext>
              </a:extLst>
            </p:cNvPr>
            <p:cNvSpPr txBox="1">
              <a:spLocks/>
            </p:cNvSpPr>
            <p:nvPr/>
          </p:nvSpPr>
          <p:spPr>
            <a:xfrm>
              <a:off x="2516462" y="393417"/>
              <a:ext cx="9926052" cy="440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>
                <a:buClr>
                  <a:srgbClr val="7F7F7F"/>
                </a:buClr>
                <a:defRPr/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Step 5: </a:t>
              </a:r>
              <a:r>
                <a:rPr lang="en-US" dirty="0" err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WriteExcelFile</a:t>
              </a:r>
              <a:r>
                <a:rPr lang="en-US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Workflow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602F5FE-03BA-4936-B40C-C154C21C730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19B747E-31A1-4F2F-9B70-56EC89EDCFDE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DCB41E5-4A11-418F-ADBB-C9AF23410D3B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id="{B89EE345-BD24-4DAC-9550-FE2CBF37F51E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2411C4C-64C9-4401-870F-29601623CA3D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20" name="Freeform: Shape 41">
              <a:extLst>
                <a:ext uri="{FF2B5EF4-FFF2-40B4-BE49-F238E27FC236}">
                  <a16:creationId xmlns:a16="http://schemas.microsoft.com/office/drawing/2014/main" id="{3985F95F-14B1-48EB-900E-35CD6EB7544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42">
              <a:extLst>
                <a:ext uri="{FF2B5EF4-FFF2-40B4-BE49-F238E27FC236}">
                  <a16:creationId xmlns:a16="http://schemas.microsoft.com/office/drawing/2014/main" id="{FB3E7102-C5E3-4633-99A6-B2CA851D0A0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81">
              <a:extLst>
                <a:ext uri="{FF2B5EF4-FFF2-40B4-BE49-F238E27FC236}">
                  <a16:creationId xmlns:a16="http://schemas.microsoft.com/office/drawing/2014/main" id="{642E6C8B-44D5-42AE-9B0A-12EE1A675A60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41">
              <a:extLst>
                <a:ext uri="{FF2B5EF4-FFF2-40B4-BE49-F238E27FC236}">
                  <a16:creationId xmlns:a16="http://schemas.microsoft.com/office/drawing/2014/main" id="{20AF94BA-C6FB-493E-B462-072C87B56C0F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4" name="Freeform: Shape 81">
              <a:extLst>
                <a:ext uri="{FF2B5EF4-FFF2-40B4-BE49-F238E27FC236}">
                  <a16:creationId xmlns:a16="http://schemas.microsoft.com/office/drawing/2014/main" id="{2945F3B7-5F0C-4C20-95B0-3B650AF5BAD5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2683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5577943" y="919131"/>
            <a:ext cx="2766060" cy="2766060"/>
            <a:chOff x="4953000" y="1409825"/>
            <a:chExt cx="2286000" cy="2286000"/>
          </a:xfrm>
        </p:grpSpPr>
        <p:sp>
          <p:nvSpPr>
            <p:cNvPr id="5" name="Flowchart: Decision 4"/>
            <p:cNvSpPr/>
            <p:nvPr/>
          </p:nvSpPr>
          <p:spPr>
            <a:xfrm>
              <a:off x="5139128" y="2590378"/>
              <a:ext cx="1913744" cy="1084322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4953000" y="1409825"/>
              <a:ext cx="2286000" cy="2286000"/>
            </a:xfrm>
            <a:prstGeom prst="ellipse">
              <a:avLst/>
            </a:prstGeom>
            <a:ln>
              <a:noFill/>
            </a:ln>
            <a:scene3d>
              <a:camera prst="isometricTopUp"/>
              <a:lightRig rig="threePt" dir="t"/>
            </a:scene3d>
            <a:sp3d extrusionH="127000" contourW="12700" prstMaterial="matte">
              <a:extrusionClr>
                <a:schemeClr val="accent1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877516" y="401485"/>
            <a:ext cx="8969241" cy="605601"/>
          </a:xfrm>
        </p:spPr>
        <p:txBody>
          <a:bodyPr/>
          <a:lstStyle/>
          <a:p>
            <a:r>
              <a:rPr lang="en-US" dirty="0">
                <a:solidFill>
                  <a:srgbClr val="0085CA"/>
                </a:solidFill>
              </a:rPr>
              <a:t>Basic Control Statements</a:t>
            </a:r>
            <a:endParaRPr lang="en-US" sz="3200" dirty="0">
              <a:solidFill>
                <a:srgbClr val="0085CA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04D564-8736-46A9-9AA7-5BE1A9FB175C}"/>
              </a:ext>
            </a:extLst>
          </p:cNvPr>
          <p:cNvGrpSpPr/>
          <p:nvPr/>
        </p:nvGrpSpPr>
        <p:grpSpPr>
          <a:xfrm>
            <a:off x="2036252" y="1745139"/>
            <a:ext cx="9879922" cy="4711376"/>
            <a:chOff x="2036252" y="1745139"/>
            <a:chExt cx="9879922" cy="4711376"/>
          </a:xfrm>
        </p:grpSpPr>
        <p:grpSp>
          <p:nvGrpSpPr>
            <p:cNvPr id="29" name="Group 28"/>
            <p:cNvGrpSpPr/>
            <p:nvPr/>
          </p:nvGrpSpPr>
          <p:grpSpPr>
            <a:xfrm>
              <a:off x="5494810" y="3369285"/>
              <a:ext cx="2932326" cy="3087230"/>
              <a:chOff x="4884295" y="3887849"/>
              <a:chExt cx="2423410" cy="2551430"/>
            </a:xfrm>
          </p:grpSpPr>
          <p:sp>
            <p:nvSpPr>
              <p:cNvPr id="12" name="Flowchart: Decision 11"/>
              <p:cNvSpPr/>
              <p:nvPr/>
            </p:nvSpPr>
            <p:spPr>
              <a:xfrm>
                <a:off x="4884295" y="5066181"/>
                <a:ext cx="2423410" cy="1373098"/>
              </a:xfrm>
              <a:prstGeom prst="ellipse">
                <a:avLst/>
              </a:prstGeom>
              <a:solidFill>
                <a:schemeClr val="tx1">
                  <a:alpha val="15000"/>
                </a:schemeClr>
              </a:soli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4953000" y="3887849"/>
                <a:ext cx="2286000" cy="2286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scene3d>
                <a:camera prst="isometricTopUp"/>
                <a:lightRig rig="threePt" dir="t"/>
              </a:scene3d>
              <a:sp3d extrusionH="127000" prstMaterial="matte">
                <a:extrusionClr>
                  <a:schemeClr val="accent4"/>
                </a:extrusionClr>
                <a:contourClr>
                  <a:schemeClr val="accent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5577943" y="2571147"/>
              <a:ext cx="2766060" cy="2766060"/>
              <a:chOff x="4953000" y="3061841"/>
              <a:chExt cx="2286000" cy="2286000"/>
            </a:xfrm>
          </p:grpSpPr>
          <p:sp>
            <p:nvSpPr>
              <p:cNvPr id="11" name="Flowchart: Decision 10"/>
              <p:cNvSpPr/>
              <p:nvPr/>
            </p:nvSpPr>
            <p:spPr>
              <a:xfrm>
                <a:off x="5139128" y="4242698"/>
                <a:ext cx="1913744" cy="1084322"/>
              </a:xfrm>
              <a:prstGeom prst="ellipse">
                <a:avLst/>
              </a:prstGeom>
              <a:solidFill>
                <a:schemeClr val="tx1">
                  <a:alpha val="15000"/>
                </a:scheme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4953000" y="3061841"/>
                <a:ext cx="2286000" cy="2286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scene3d>
                <a:camera prst="isometricTopUp"/>
                <a:lightRig rig="threePt" dir="t"/>
              </a:scene3d>
              <a:sp3d extrusionH="127000" prstMaterial="matte">
                <a:extrusionClr>
                  <a:schemeClr val="accent3"/>
                </a:extrusionClr>
                <a:contourClr>
                  <a:schemeClr val="accent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5577943" y="1745139"/>
              <a:ext cx="2766060" cy="2766060"/>
              <a:chOff x="4953000" y="2235833"/>
              <a:chExt cx="2286000" cy="2286000"/>
            </a:xfrm>
          </p:grpSpPr>
          <p:sp>
            <p:nvSpPr>
              <p:cNvPr id="10" name="Flowchart: Decision 9"/>
              <p:cNvSpPr/>
              <p:nvPr/>
            </p:nvSpPr>
            <p:spPr>
              <a:xfrm>
                <a:off x="5139128" y="3424996"/>
                <a:ext cx="1913744" cy="1084322"/>
              </a:xfrm>
              <a:prstGeom prst="ellipse">
                <a:avLst/>
              </a:prstGeom>
              <a:solidFill>
                <a:schemeClr val="tx1">
                  <a:alpha val="15000"/>
                </a:scheme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4953000" y="2235833"/>
                <a:ext cx="2286000" cy="2286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scene3d>
                <a:camera prst="isometricTopUp"/>
                <a:lightRig rig="threePt" dir="t"/>
              </a:scene3d>
              <a:sp3d extrusionH="127000" prstMaterial="matte">
                <a:extrusionClr>
                  <a:schemeClr val="accent2"/>
                </a:extrusionClr>
                <a:contourClr>
                  <a:schemeClr val="accent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41C981D-6230-401E-98E5-9AA36B3297BF}"/>
                </a:ext>
              </a:extLst>
            </p:cNvPr>
            <p:cNvGrpSpPr/>
            <p:nvPr/>
          </p:nvGrpSpPr>
          <p:grpSpPr>
            <a:xfrm>
              <a:off x="8149268" y="1859951"/>
              <a:ext cx="3766906" cy="1250265"/>
              <a:chOff x="8149268" y="1859951"/>
              <a:chExt cx="3766906" cy="1250265"/>
            </a:xfrm>
          </p:grpSpPr>
          <p:cxnSp>
            <p:nvCxnSpPr>
              <p:cNvPr id="14" name="Straight Connector 13"/>
              <p:cNvCxnSpPr>
                <a:cxnSpLocks/>
                <a:stCxn id="13" idx="2"/>
              </p:cNvCxnSpPr>
              <p:nvPr/>
            </p:nvCxnSpPr>
            <p:spPr>
              <a:xfrm flipH="1">
                <a:off x="8302093" y="2302161"/>
                <a:ext cx="2729661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/>
              <p:cNvSpPr/>
              <p:nvPr/>
            </p:nvSpPr>
            <p:spPr>
              <a:xfrm>
                <a:off x="11031754" y="1859951"/>
                <a:ext cx="884420" cy="884420"/>
              </a:xfrm>
              <a:prstGeom prst="ellipse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2372B2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8149268" y="1877058"/>
                <a:ext cx="2852007" cy="1233158"/>
              </a:xfrm>
              <a:prstGeom prst="rect">
                <a:avLst/>
              </a:prstGeom>
              <a:noFill/>
            </p:spPr>
            <p:txBody>
              <a:bodyPr wrap="square" lIns="121920" rIns="121920" rtlCol="0">
                <a:spAutoFit/>
              </a:bodyPr>
              <a:lstStyle/>
              <a:p>
                <a:pPr algn="r">
                  <a:lnSpc>
                    <a:spcPct val="90000"/>
                  </a:lnSpc>
                  <a:spcBef>
                    <a:spcPts val="1067"/>
                  </a:spcBef>
                  <a:buClrTx/>
                  <a:defRPr/>
                </a:pP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rPr>
                  <a:t>If</a:t>
                </a:r>
              </a:p>
              <a:p>
                <a:pPr algn="r">
                  <a:lnSpc>
                    <a:spcPct val="90000"/>
                  </a:lnSpc>
                  <a:spcBef>
                    <a:spcPts val="1067"/>
                  </a:spcBef>
                  <a:buClrTx/>
                  <a:defRPr/>
                </a:pPr>
                <a:r>
                  <a:rPr lang="en-US" dirty="0">
                    <a:solidFill>
                      <a:srgbClr val="7F7F7F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rPr>
                  <a:t>One condition, two outcomes.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90000"/>
                  </a:lnSpc>
                  <a:spcBef>
                    <a:spcPts val="1067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372B2"/>
                  </a:solidFill>
                  <a:effectLst/>
                  <a:uLnTx/>
                  <a:uFillTx/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Shape 2855">
                <a:extLst>
                  <a:ext uri="{FF2B5EF4-FFF2-40B4-BE49-F238E27FC236}">
                    <a16:creationId xmlns:a16="http://schemas.microsoft.com/office/drawing/2014/main" id="{4492FD55-2E75-4BB5-A740-3CB5B37E42DB}"/>
                  </a:ext>
                </a:extLst>
              </p:cNvPr>
              <p:cNvSpPr/>
              <p:nvPr/>
            </p:nvSpPr>
            <p:spPr>
              <a:xfrm>
                <a:off x="11347029" y="2162528"/>
                <a:ext cx="253869" cy="2792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7" y="20616"/>
                    </a:moveTo>
                    <a:cubicBezTo>
                      <a:pt x="18012" y="20616"/>
                      <a:pt x="17287" y="19956"/>
                      <a:pt x="17287" y="19143"/>
                    </a:cubicBezTo>
                    <a:cubicBezTo>
                      <a:pt x="17287" y="18329"/>
                      <a:pt x="18012" y="17669"/>
                      <a:pt x="18907" y="17669"/>
                    </a:cubicBezTo>
                    <a:cubicBezTo>
                      <a:pt x="19802" y="17669"/>
                      <a:pt x="20527" y="18329"/>
                      <a:pt x="20527" y="19143"/>
                    </a:cubicBezTo>
                    <a:cubicBezTo>
                      <a:pt x="20527" y="19956"/>
                      <a:pt x="19802" y="20616"/>
                      <a:pt x="18907" y="20616"/>
                    </a:cubicBezTo>
                    <a:moveTo>
                      <a:pt x="2703" y="12269"/>
                    </a:moveTo>
                    <a:cubicBezTo>
                      <a:pt x="1808" y="12269"/>
                      <a:pt x="1082" y="11609"/>
                      <a:pt x="1082" y="10795"/>
                    </a:cubicBezTo>
                    <a:cubicBezTo>
                      <a:pt x="1082" y="9981"/>
                      <a:pt x="1808" y="9322"/>
                      <a:pt x="2703" y="9322"/>
                    </a:cubicBezTo>
                    <a:cubicBezTo>
                      <a:pt x="3598" y="9322"/>
                      <a:pt x="4323" y="9981"/>
                      <a:pt x="4323" y="10795"/>
                    </a:cubicBezTo>
                    <a:cubicBezTo>
                      <a:pt x="4323" y="11609"/>
                      <a:pt x="3598" y="12269"/>
                      <a:pt x="2703" y="12269"/>
                    </a:cubicBezTo>
                    <a:moveTo>
                      <a:pt x="18907" y="975"/>
                    </a:moveTo>
                    <a:cubicBezTo>
                      <a:pt x="19802" y="975"/>
                      <a:pt x="20527" y="1634"/>
                      <a:pt x="20527" y="2448"/>
                    </a:cubicBezTo>
                    <a:cubicBezTo>
                      <a:pt x="20527" y="3262"/>
                      <a:pt x="19802" y="3921"/>
                      <a:pt x="18907" y="3921"/>
                    </a:cubicBezTo>
                    <a:cubicBezTo>
                      <a:pt x="18012" y="3921"/>
                      <a:pt x="17287" y="3262"/>
                      <a:pt x="17287" y="2448"/>
                    </a:cubicBezTo>
                    <a:cubicBezTo>
                      <a:pt x="17287" y="1634"/>
                      <a:pt x="18012" y="975"/>
                      <a:pt x="18907" y="975"/>
                    </a:cubicBezTo>
                    <a:moveTo>
                      <a:pt x="18902" y="16695"/>
                    </a:moveTo>
                    <a:cubicBezTo>
                      <a:pt x="18092" y="16695"/>
                      <a:pt x="17374" y="17026"/>
                      <a:pt x="16879" y="17540"/>
                    </a:cubicBezTo>
                    <a:lnTo>
                      <a:pt x="5253" y="11551"/>
                    </a:lnTo>
                    <a:cubicBezTo>
                      <a:pt x="5338" y="11314"/>
                      <a:pt x="5396" y="11064"/>
                      <a:pt x="5396" y="10800"/>
                    </a:cubicBezTo>
                    <a:cubicBezTo>
                      <a:pt x="5396" y="10536"/>
                      <a:pt x="5338" y="10286"/>
                      <a:pt x="5253" y="10048"/>
                    </a:cubicBezTo>
                    <a:lnTo>
                      <a:pt x="16879" y="4059"/>
                    </a:lnTo>
                    <a:cubicBezTo>
                      <a:pt x="17373" y="4574"/>
                      <a:pt x="18092" y="4905"/>
                      <a:pt x="18902" y="4905"/>
                    </a:cubicBezTo>
                    <a:cubicBezTo>
                      <a:pt x="20392" y="4905"/>
                      <a:pt x="21600" y="3807"/>
                      <a:pt x="21600" y="2452"/>
                    </a:cubicBezTo>
                    <a:cubicBezTo>
                      <a:pt x="21600" y="1098"/>
                      <a:pt x="20392" y="0"/>
                      <a:pt x="18902" y="0"/>
                    </a:cubicBezTo>
                    <a:cubicBezTo>
                      <a:pt x="17412" y="0"/>
                      <a:pt x="16204" y="1098"/>
                      <a:pt x="16204" y="2452"/>
                    </a:cubicBezTo>
                    <a:cubicBezTo>
                      <a:pt x="16204" y="2716"/>
                      <a:pt x="16262" y="2966"/>
                      <a:pt x="16347" y="3204"/>
                    </a:cubicBezTo>
                    <a:lnTo>
                      <a:pt x="4722" y="9193"/>
                    </a:lnTo>
                    <a:cubicBezTo>
                      <a:pt x="4227" y="8679"/>
                      <a:pt x="3509" y="8347"/>
                      <a:pt x="2698" y="8347"/>
                    </a:cubicBezTo>
                    <a:cubicBezTo>
                      <a:pt x="1208" y="8347"/>
                      <a:pt x="0" y="9445"/>
                      <a:pt x="0" y="10800"/>
                    </a:cubicBezTo>
                    <a:cubicBezTo>
                      <a:pt x="0" y="12155"/>
                      <a:pt x="1208" y="13253"/>
                      <a:pt x="2698" y="13253"/>
                    </a:cubicBezTo>
                    <a:cubicBezTo>
                      <a:pt x="3509" y="13253"/>
                      <a:pt x="4227" y="12921"/>
                      <a:pt x="4722" y="12406"/>
                    </a:cubicBezTo>
                    <a:lnTo>
                      <a:pt x="16347" y="18395"/>
                    </a:lnTo>
                    <a:cubicBezTo>
                      <a:pt x="16262" y="18633"/>
                      <a:pt x="16204" y="18883"/>
                      <a:pt x="16204" y="19147"/>
                    </a:cubicBezTo>
                    <a:cubicBezTo>
                      <a:pt x="16204" y="20502"/>
                      <a:pt x="17412" y="21600"/>
                      <a:pt x="18902" y="21600"/>
                    </a:cubicBezTo>
                    <a:cubicBezTo>
                      <a:pt x="20392" y="21600"/>
                      <a:pt x="21600" y="20502"/>
                      <a:pt x="21600" y="19147"/>
                    </a:cubicBezTo>
                    <a:cubicBezTo>
                      <a:pt x="21600" y="17792"/>
                      <a:pt x="20392" y="16695"/>
                      <a:pt x="18902" y="16695"/>
                    </a:cubicBezTo>
                  </a:path>
                </a:pathLst>
              </a:custGeom>
              <a:solidFill>
                <a:srgbClr val="0089D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F4EA-74E9-4CB7-9974-4FCAF3E488D5}"/>
                </a:ext>
              </a:extLst>
            </p:cNvPr>
            <p:cNvGrpSpPr/>
            <p:nvPr/>
          </p:nvGrpSpPr>
          <p:grpSpPr>
            <a:xfrm>
              <a:off x="2036252" y="2734485"/>
              <a:ext cx="3614081" cy="1347911"/>
              <a:chOff x="2036252" y="2734485"/>
              <a:chExt cx="3614081" cy="1347911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H="1">
                <a:off x="2920672" y="3176695"/>
                <a:ext cx="2729661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Oval 20"/>
              <p:cNvSpPr/>
              <p:nvPr/>
            </p:nvSpPr>
            <p:spPr>
              <a:xfrm>
                <a:off x="2036252" y="2734485"/>
                <a:ext cx="884420" cy="884420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5EC1EA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003805" y="2735617"/>
                <a:ext cx="2596311" cy="1346779"/>
              </a:xfrm>
              <a:prstGeom prst="rect">
                <a:avLst/>
              </a:prstGeom>
              <a:noFill/>
            </p:spPr>
            <p:txBody>
              <a:bodyPr wrap="square" lIns="121920" rIns="12192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67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rPr>
                  <a:t>Switch</a:t>
                </a:r>
              </a:p>
              <a:p>
                <a:pPr>
                  <a:lnSpc>
                    <a:spcPct val="90000"/>
                  </a:lnSpc>
                  <a:spcBef>
                    <a:spcPts val="1067"/>
                  </a:spcBef>
                  <a:buClrTx/>
                  <a:defRPr/>
                </a:pPr>
                <a:r>
                  <a:rPr lang="en-US" dirty="0">
                    <a:solidFill>
                      <a:srgbClr val="7F7F7F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rPr>
                  <a:t>When a single condition generates more than two options, Switch is the most efficient statement</a:t>
                </a:r>
              </a:p>
            </p:txBody>
          </p:sp>
          <p:sp>
            <p:nvSpPr>
              <p:cNvPr id="31" name="Shape 2932">
                <a:extLst>
                  <a:ext uri="{FF2B5EF4-FFF2-40B4-BE49-F238E27FC236}">
                    <a16:creationId xmlns:a16="http://schemas.microsoft.com/office/drawing/2014/main" id="{A49D72A1-60DA-46B6-96FD-F865F0DED6C6}"/>
                  </a:ext>
                </a:extLst>
              </p:cNvPr>
              <p:cNvSpPr/>
              <p:nvPr/>
            </p:nvSpPr>
            <p:spPr>
              <a:xfrm>
                <a:off x="2338798" y="3062424"/>
                <a:ext cx="279328" cy="2285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4" y="12000"/>
                    </a:moveTo>
                    <a:cubicBezTo>
                      <a:pt x="1421" y="12000"/>
                      <a:pt x="982" y="11462"/>
                      <a:pt x="982" y="10800"/>
                    </a:cubicBezTo>
                    <a:cubicBezTo>
                      <a:pt x="982" y="10138"/>
                      <a:pt x="1421" y="9600"/>
                      <a:pt x="1964" y="9600"/>
                    </a:cubicBezTo>
                    <a:cubicBezTo>
                      <a:pt x="2505" y="9600"/>
                      <a:pt x="2945" y="10138"/>
                      <a:pt x="2945" y="10800"/>
                    </a:cubicBezTo>
                    <a:cubicBezTo>
                      <a:pt x="2945" y="11462"/>
                      <a:pt x="2505" y="12000"/>
                      <a:pt x="1964" y="12000"/>
                    </a:cubicBezTo>
                    <a:moveTo>
                      <a:pt x="21456" y="10376"/>
                    </a:moveTo>
                    <a:lnTo>
                      <a:pt x="18511" y="6776"/>
                    </a:lnTo>
                    <a:cubicBezTo>
                      <a:pt x="18422" y="6667"/>
                      <a:pt x="18299" y="6600"/>
                      <a:pt x="18164" y="6600"/>
                    </a:cubicBezTo>
                    <a:cubicBezTo>
                      <a:pt x="17892" y="6600"/>
                      <a:pt x="17673" y="6869"/>
                      <a:pt x="17673" y="7200"/>
                    </a:cubicBezTo>
                    <a:cubicBezTo>
                      <a:pt x="17673" y="7366"/>
                      <a:pt x="17728" y="7516"/>
                      <a:pt x="17817" y="7624"/>
                    </a:cubicBezTo>
                    <a:lnTo>
                      <a:pt x="19924" y="10200"/>
                    </a:lnTo>
                    <a:lnTo>
                      <a:pt x="8058" y="10200"/>
                    </a:lnTo>
                    <a:lnTo>
                      <a:pt x="14727" y="2048"/>
                    </a:lnTo>
                    <a:lnTo>
                      <a:pt x="14727" y="5400"/>
                    </a:lnTo>
                    <a:cubicBezTo>
                      <a:pt x="14727" y="5732"/>
                      <a:pt x="14947" y="6000"/>
                      <a:pt x="15218" y="6000"/>
                    </a:cubicBezTo>
                    <a:cubicBezTo>
                      <a:pt x="15489" y="6000"/>
                      <a:pt x="15709" y="5732"/>
                      <a:pt x="15709" y="5400"/>
                    </a:cubicBezTo>
                    <a:lnTo>
                      <a:pt x="15709" y="600"/>
                    </a:lnTo>
                    <a:cubicBezTo>
                      <a:pt x="15709" y="269"/>
                      <a:pt x="15489" y="0"/>
                      <a:pt x="15218" y="0"/>
                    </a:cubicBezTo>
                    <a:lnTo>
                      <a:pt x="11291" y="0"/>
                    </a:lnTo>
                    <a:cubicBezTo>
                      <a:pt x="11020" y="0"/>
                      <a:pt x="10800" y="269"/>
                      <a:pt x="10800" y="600"/>
                    </a:cubicBezTo>
                    <a:cubicBezTo>
                      <a:pt x="10800" y="932"/>
                      <a:pt x="11020" y="1200"/>
                      <a:pt x="11291" y="1200"/>
                    </a:cubicBezTo>
                    <a:lnTo>
                      <a:pt x="14033" y="1200"/>
                    </a:lnTo>
                    <a:lnTo>
                      <a:pt x="6669" y="10200"/>
                    </a:lnTo>
                    <a:lnTo>
                      <a:pt x="3858" y="10200"/>
                    </a:lnTo>
                    <a:cubicBezTo>
                      <a:pt x="3639" y="9167"/>
                      <a:pt x="2877" y="8400"/>
                      <a:pt x="1964" y="8400"/>
                    </a:cubicBezTo>
                    <a:cubicBezTo>
                      <a:pt x="879" y="8400"/>
                      <a:pt x="0" y="9475"/>
                      <a:pt x="0" y="10800"/>
                    </a:cubicBezTo>
                    <a:cubicBezTo>
                      <a:pt x="0" y="12125"/>
                      <a:pt x="879" y="13200"/>
                      <a:pt x="1964" y="13200"/>
                    </a:cubicBezTo>
                    <a:cubicBezTo>
                      <a:pt x="2877" y="13200"/>
                      <a:pt x="3639" y="12434"/>
                      <a:pt x="3858" y="11400"/>
                    </a:cubicBezTo>
                    <a:lnTo>
                      <a:pt x="6669" y="11400"/>
                    </a:lnTo>
                    <a:lnTo>
                      <a:pt x="14033" y="20400"/>
                    </a:lnTo>
                    <a:lnTo>
                      <a:pt x="11291" y="20400"/>
                    </a:lnTo>
                    <a:cubicBezTo>
                      <a:pt x="11020" y="20400"/>
                      <a:pt x="10800" y="20669"/>
                      <a:pt x="10800" y="21000"/>
                    </a:cubicBezTo>
                    <a:cubicBezTo>
                      <a:pt x="10800" y="21332"/>
                      <a:pt x="11020" y="21600"/>
                      <a:pt x="11291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6200"/>
                    </a:lnTo>
                    <a:cubicBezTo>
                      <a:pt x="15709" y="15869"/>
                      <a:pt x="15489" y="15600"/>
                      <a:pt x="15218" y="15600"/>
                    </a:cubicBezTo>
                    <a:cubicBezTo>
                      <a:pt x="14947" y="15600"/>
                      <a:pt x="14727" y="15869"/>
                      <a:pt x="14727" y="16200"/>
                    </a:cubicBezTo>
                    <a:lnTo>
                      <a:pt x="14727" y="19552"/>
                    </a:lnTo>
                    <a:lnTo>
                      <a:pt x="8058" y="11400"/>
                    </a:lnTo>
                    <a:lnTo>
                      <a:pt x="19924" y="11400"/>
                    </a:lnTo>
                    <a:lnTo>
                      <a:pt x="17817" y="13976"/>
                    </a:lnTo>
                    <a:cubicBezTo>
                      <a:pt x="17728" y="14085"/>
                      <a:pt x="17673" y="14235"/>
                      <a:pt x="17673" y="14400"/>
                    </a:cubicBezTo>
                    <a:cubicBezTo>
                      <a:pt x="17673" y="14732"/>
                      <a:pt x="17892" y="15000"/>
                      <a:pt x="18164" y="15000"/>
                    </a:cubicBezTo>
                    <a:cubicBezTo>
                      <a:pt x="18299" y="15000"/>
                      <a:pt x="18422" y="14933"/>
                      <a:pt x="18511" y="14824"/>
                    </a:cubicBezTo>
                    <a:lnTo>
                      <a:pt x="21456" y="11224"/>
                    </a:lnTo>
                    <a:cubicBezTo>
                      <a:pt x="21545" y="11116"/>
                      <a:pt x="21600" y="10966"/>
                      <a:pt x="21600" y="10800"/>
                    </a:cubicBezTo>
                    <a:cubicBezTo>
                      <a:pt x="21600" y="10635"/>
                      <a:pt x="21545" y="10485"/>
                      <a:pt x="21456" y="10376"/>
                    </a:cubicBezTo>
                  </a:path>
                </a:pathLst>
              </a:custGeom>
              <a:solidFill>
                <a:srgbClr val="0089D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77D0F38-7525-401F-94C2-6B7086E2B5A8}"/>
                </a:ext>
              </a:extLst>
            </p:cNvPr>
            <p:cNvGrpSpPr/>
            <p:nvPr/>
          </p:nvGrpSpPr>
          <p:grpSpPr>
            <a:xfrm>
              <a:off x="8302093" y="3603756"/>
              <a:ext cx="3614081" cy="1164438"/>
              <a:chOff x="8302093" y="3603756"/>
              <a:chExt cx="3614081" cy="1164438"/>
            </a:xfrm>
          </p:grpSpPr>
          <p:cxnSp>
            <p:nvCxnSpPr>
              <p:cNvPr id="19" name="Straight Connector 18"/>
              <p:cNvCxnSpPr>
                <a:stCxn id="18" idx="2"/>
              </p:cNvCxnSpPr>
              <p:nvPr/>
            </p:nvCxnSpPr>
            <p:spPr>
              <a:xfrm flipH="1">
                <a:off x="8302093" y="4045966"/>
                <a:ext cx="2729661" cy="0"/>
              </a:xfrm>
              <a:prstGeom prst="line">
                <a:avLst/>
              </a:prstGeom>
              <a:ln w="1905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>
              <a:xfrm>
                <a:off x="11031754" y="3603756"/>
                <a:ext cx="884420" cy="884420"/>
              </a:xfrm>
              <a:prstGeom prst="ellipse">
                <a:avLst/>
              </a:prstGeom>
              <a:noFill/>
              <a:ln w="190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131D4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436130" y="3618905"/>
                <a:ext cx="2626791" cy="1149289"/>
              </a:xfrm>
              <a:prstGeom prst="rect">
                <a:avLst/>
              </a:prstGeom>
              <a:noFill/>
            </p:spPr>
            <p:txBody>
              <a:bodyPr wrap="square" lIns="121920" rIns="121920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90000"/>
                  </a:lnSpc>
                  <a:spcBef>
                    <a:spcPts val="1067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3">
                        <a:lumMod val="9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rPr>
                  <a:t>Loop</a:t>
                </a:r>
              </a:p>
              <a:p>
                <a:pPr algn="r">
                  <a:lnSpc>
                    <a:spcPct val="90000"/>
                  </a:lnSpc>
                  <a:spcBef>
                    <a:spcPts val="1067"/>
                  </a:spcBef>
                  <a:buClrTx/>
                  <a:defRPr/>
                </a:pPr>
                <a:r>
                  <a:rPr lang="en-US" dirty="0">
                    <a:solidFill>
                      <a:srgbClr val="7F7F7F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rPr>
                  <a:t>The repetition of set of instructions based on the condition</a:t>
                </a: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32" name="Shape 2930">
                <a:extLst>
                  <a:ext uri="{FF2B5EF4-FFF2-40B4-BE49-F238E27FC236}">
                    <a16:creationId xmlns:a16="http://schemas.microsoft.com/office/drawing/2014/main" id="{6D1C90A9-F2E5-4316-852E-E6A9059AAF9D}"/>
                  </a:ext>
                </a:extLst>
              </p:cNvPr>
              <p:cNvSpPr/>
              <p:nvPr/>
            </p:nvSpPr>
            <p:spPr>
              <a:xfrm>
                <a:off x="11340012" y="3957089"/>
                <a:ext cx="279328" cy="177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955" y="1543"/>
                    </a:moveTo>
                    <a:cubicBezTo>
                      <a:pt x="12837" y="1543"/>
                      <a:pt x="10309" y="5515"/>
                      <a:pt x="10309" y="10414"/>
                    </a:cubicBezTo>
                    <a:lnTo>
                      <a:pt x="10309" y="11186"/>
                    </a:lnTo>
                    <a:cubicBezTo>
                      <a:pt x="10309" y="15233"/>
                      <a:pt x="8221" y="18514"/>
                      <a:pt x="5645" y="18514"/>
                    </a:cubicBezTo>
                    <a:cubicBezTo>
                      <a:pt x="3070" y="18514"/>
                      <a:pt x="982" y="15233"/>
                      <a:pt x="982" y="11186"/>
                    </a:cubicBezTo>
                    <a:lnTo>
                      <a:pt x="982" y="10414"/>
                    </a:lnTo>
                    <a:cubicBezTo>
                      <a:pt x="982" y="6367"/>
                      <a:pt x="3070" y="3086"/>
                      <a:pt x="5645" y="3086"/>
                    </a:cubicBezTo>
                    <a:cubicBezTo>
                      <a:pt x="6670" y="3086"/>
                      <a:pt x="7575" y="3630"/>
                      <a:pt x="8321" y="4629"/>
                    </a:cubicBezTo>
                    <a:lnTo>
                      <a:pt x="6382" y="4629"/>
                    </a:lnTo>
                    <a:cubicBezTo>
                      <a:pt x="6110" y="4629"/>
                      <a:pt x="5891" y="4974"/>
                      <a:pt x="5891" y="5400"/>
                    </a:cubicBezTo>
                    <a:cubicBezTo>
                      <a:pt x="5891" y="5826"/>
                      <a:pt x="6110" y="6171"/>
                      <a:pt x="6382" y="6171"/>
                    </a:cubicBezTo>
                    <a:lnTo>
                      <a:pt x="9327" y="6171"/>
                    </a:lnTo>
                    <a:cubicBezTo>
                      <a:pt x="9599" y="6171"/>
                      <a:pt x="9818" y="5826"/>
                      <a:pt x="9818" y="5400"/>
                    </a:cubicBezTo>
                    <a:lnTo>
                      <a:pt x="9818" y="771"/>
                    </a:lnTo>
                    <a:cubicBezTo>
                      <a:pt x="9818" y="346"/>
                      <a:pt x="9599" y="0"/>
                      <a:pt x="9327" y="0"/>
                    </a:cubicBezTo>
                    <a:cubicBezTo>
                      <a:pt x="9056" y="0"/>
                      <a:pt x="8836" y="346"/>
                      <a:pt x="8836" y="771"/>
                    </a:cubicBezTo>
                    <a:lnTo>
                      <a:pt x="8836" y="3321"/>
                    </a:lnTo>
                    <a:cubicBezTo>
                      <a:pt x="7879" y="2160"/>
                      <a:pt x="6706" y="1543"/>
                      <a:pt x="5645" y="1543"/>
                    </a:cubicBezTo>
                    <a:cubicBezTo>
                      <a:pt x="2527" y="1543"/>
                      <a:pt x="0" y="5515"/>
                      <a:pt x="0" y="10414"/>
                    </a:cubicBezTo>
                    <a:lnTo>
                      <a:pt x="0" y="11186"/>
                    </a:lnTo>
                    <a:cubicBezTo>
                      <a:pt x="0" y="16085"/>
                      <a:pt x="2527" y="20057"/>
                      <a:pt x="5645" y="20057"/>
                    </a:cubicBezTo>
                    <a:cubicBezTo>
                      <a:pt x="8763" y="20057"/>
                      <a:pt x="11291" y="16085"/>
                      <a:pt x="11291" y="11186"/>
                    </a:cubicBezTo>
                    <a:lnTo>
                      <a:pt x="11291" y="10414"/>
                    </a:lnTo>
                    <a:cubicBezTo>
                      <a:pt x="11291" y="6367"/>
                      <a:pt x="13379" y="3086"/>
                      <a:pt x="15955" y="3086"/>
                    </a:cubicBezTo>
                    <a:cubicBezTo>
                      <a:pt x="18530" y="3086"/>
                      <a:pt x="20618" y="6367"/>
                      <a:pt x="20618" y="10414"/>
                    </a:cubicBezTo>
                    <a:lnTo>
                      <a:pt x="20618" y="11186"/>
                    </a:lnTo>
                    <a:cubicBezTo>
                      <a:pt x="20618" y="15233"/>
                      <a:pt x="18530" y="18514"/>
                      <a:pt x="15955" y="18514"/>
                    </a:cubicBezTo>
                    <a:cubicBezTo>
                      <a:pt x="14930" y="18514"/>
                      <a:pt x="14025" y="17970"/>
                      <a:pt x="13279" y="16971"/>
                    </a:cubicBezTo>
                    <a:lnTo>
                      <a:pt x="15218" y="16971"/>
                    </a:lnTo>
                    <a:cubicBezTo>
                      <a:pt x="15490" y="16971"/>
                      <a:pt x="15709" y="16626"/>
                      <a:pt x="15709" y="16200"/>
                    </a:cubicBezTo>
                    <a:cubicBezTo>
                      <a:pt x="15709" y="15774"/>
                      <a:pt x="15490" y="15429"/>
                      <a:pt x="15218" y="15429"/>
                    </a:cubicBezTo>
                    <a:lnTo>
                      <a:pt x="12273" y="15429"/>
                    </a:lnTo>
                    <a:cubicBezTo>
                      <a:pt x="12001" y="15429"/>
                      <a:pt x="11782" y="15774"/>
                      <a:pt x="11782" y="16200"/>
                    </a:cubicBezTo>
                    <a:lnTo>
                      <a:pt x="11782" y="20829"/>
                    </a:lnTo>
                    <a:cubicBezTo>
                      <a:pt x="11782" y="21255"/>
                      <a:pt x="12001" y="21600"/>
                      <a:pt x="12273" y="21600"/>
                    </a:cubicBezTo>
                    <a:cubicBezTo>
                      <a:pt x="12544" y="21600"/>
                      <a:pt x="12764" y="21255"/>
                      <a:pt x="12764" y="20829"/>
                    </a:cubicBezTo>
                    <a:lnTo>
                      <a:pt x="12764" y="18279"/>
                    </a:lnTo>
                    <a:cubicBezTo>
                      <a:pt x="13721" y="19441"/>
                      <a:pt x="14894" y="20057"/>
                      <a:pt x="15955" y="20057"/>
                    </a:cubicBezTo>
                    <a:cubicBezTo>
                      <a:pt x="19073" y="20057"/>
                      <a:pt x="21600" y="16085"/>
                      <a:pt x="21600" y="11186"/>
                    </a:cubicBezTo>
                    <a:lnTo>
                      <a:pt x="21600" y="10414"/>
                    </a:lnTo>
                    <a:cubicBezTo>
                      <a:pt x="21600" y="5515"/>
                      <a:pt x="19073" y="1543"/>
                      <a:pt x="15955" y="1543"/>
                    </a:cubicBezTo>
                  </a:path>
                </a:pathLst>
              </a:custGeom>
              <a:solidFill>
                <a:srgbClr val="0089D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A2421AF-96D8-49E9-86FF-4073F5B2AF74}"/>
                </a:ext>
              </a:extLst>
            </p:cNvPr>
            <p:cNvGrpSpPr/>
            <p:nvPr/>
          </p:nvGrpSpPr>
          <p:grpSpPr>
            <a:xfrm>
              <a:off x="2036252" y="4396793"/>
              <a:ext cx="3614081" cy="1557785"/>
              <a:chOff x="2036252" y="4396793"/>
              <a:chExt cx="3614081" cy="1557785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 flipH="1">
                <a:off x="2920672" y="4839003"/>
                <a:ext cx="2729661" cy="0"/>
              </a:xfrm>
              <a:prstGeom prst="line">
                <a:avLst/>
              </a:prstGeom>
              <a:ln w="190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/>
              <p:nvPr/>
            </p:nvSpPr>
            <p:spPr>
              <a:xfrm>
                <a:off x="2036252" y="4396793"/>
                <a:ext cx="884420" cy="884420"/>
              </a:xfrm>
              <a:prstGeom prst="ellipse">
                <a:avLst/>
              </a:prstGeom>
              <a:noFill/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E74C2D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951152" y="4413900"/>
                <a:ext cx="2401576" cy="1540678"/>
              </a:xfrm>
              <a:prstGeom prst="rect">
                <a:avLst/>
              </a:prstGeom>
              <a:noFill/>
            </p:spPr>
            <p:txBody>
              <a:bodyPr wrap="square" lIns="121920" rIns="12192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67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rPr>
                  <a:t>Break</a:t>
                </a:r>
              </a:p>
              <a:p>
                <a:pPr>
                  <a:lnSpc>
                    <a:spcPct val="90000"/>
                  </a:lnSpc>
                  <a:spcBef>
                    <a:spcPts val="1067"/>
                  </a:spcBef>
                  <a:buClrTx/>
                  <a:defRPr/>
                </a:pPr>
                <a:r>
                  <a:rPr lang="en-US" dirty="0">
                    <a:solidFill>
                      <a:srgbClr val="7F7F7F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rPr>
                  <a:t>Breaks are paired with Loop statements in order to interrupt them; otherwise Loops would continue indefinitely</a:t>
                </a: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33" name="Shape 2709">
                <a:extLst>
                  <a:ext uri="{FF2B5EF4-FFF2-40B4-BE49-F238E27FC236}">
                    <a16:creationId xmlns:a16="http://schemas.microsoft.com/office/drawing/2014/main" id="{44753A7C-C76E-43E8-98FB-804E6DE987F7}"/>
                  </a:ext>
                </a:extLst>
              </p:cNvPr>
              <p:cNvSpPr/>
              <p:nvPr/>
            </p:nvSpPr>
            <p:spPr>
              <a:xfrm>
                <a:off x="2338798" y="4699339"/>
                <a:ext cx="279328" cy="279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745" y="13745"/>
                    </a:moveTo>
                    <a:lnTo>
                      <a:pt x="12764" y="13745"/>
                    </a:lnTo>
                    <a:lnTo>
                      <a:pt x="12764" y="7855"/>
                    </a:lnTo>
                    <a:lnTo>
                      <a:pt x="13745" y="7855"/>
                    </a:lnTo>
                    <a:cubicBezTo>
                      <a:pt x="13745" y="7855"/>
                      <a:pt x="13745" y="13745"/>
                      <a:pt x="13745" y="13745"/>
                    </a:cubicBezTo>
                    <a:close/>
                    <a:moveTo>
                      <a:pt x="14236" y="6873"/>
                    </a:moveTo>
                    <a:lnTo>
                      <a:pt x="12273" y="6873"/>
                    </a:lnTo>
                    <a:cubicBezTo>
                      <a:pt x="12002" y="6873"/>
                      <a:pt x="11782" y="7092"/>
                      <a:pt x="11782" y="7364"/>
                    </a:cubicBezTo>
                    <a:lnTo>
                      <a:pt x="11782" y="14236"/>
                    </a:lnTo>
                    <a:cubicBezTo>
                      <a:pt x="11782" y="14508"/>
                      <a:pt x="12002" y="14727"/>
                      <a:pt x="12273" y="14727"/>
                    </a:cubicBezTo>
                    <a:lnTo>
                      <a:pt x="14236" y="14727"/>
                    </a:lnTo>
                    <a:cubicBezTo>
                      <a:pt x="14507" y="14727"/>
                      <a:pt x="14727" y="14508"/>
                      <a:pt x="14727" y="14236"/>
                    </a:cubicBezTo>
                    <a:lnTo>
                      <a:pt x="14727" y="7364"/>
                    </a:lnTo>
                    <a:cubicBezTo>
                      <a:pt x="14727" y="7092"/>
                      <a:pt x="14507" y="6873"/>
                      <a:pt x="14236" y="6873"/>
                    </a:cubicBezTo>
                    <a:moveTo>
                      <a:pt x="10800" y="20618"/>
                    </a:moveTo>
                    <a:cubicBezTo>
                      <a:pt x="5378" y="20618"/>
                      <a:pt x="982" y="16222"/>
                      <a:pt x="982" y="10800"/>
                    </a:cubicBezTo>
                    <a:cubicBezTo>
                      <a:pt x="982" y="5377"/>
                      <a:pt x="5378" y="982"/>
                      <a:pt x="10800" y="982"/>
                    </a:cubicBezTo>
                    <a:cubicBezTo>
                      <a:pt x="16223" y="982"/>
                      <a:pt x="20618" y="5377"/>
                      <a:pt x="20618" y="10800"/>
                    </a:cubicBezTo>
                    <a:cubicBezTo>
                      <a:pt x="20618" y="16222"/>
                      <a:pt x="16223" y="20618"/>
                      <a:pt x="10800" y="20618"/>
                    </a:cubicBezTo>
                    <a:moveTo>
                      <a:pt x="10800" y="0"/>
                    </a:moveTo>
                    <a:cubicBezTo>
                      <a:pt x="4836" y="0"/>
                      <a:pt x="0" y="4835"/>
                      <a:pt x="0" y="10800"/>
                    </a:cubicBezTo>
                    <a:cubicBezTo>
                      <a:pt x="0" y="16765"/>
                      <a:pt x="4836" y="21600"/>
                      <a:pt x="10800" y="21600"/>
                    </a:cubicBezTo>
                    <a:cubicBezTo>
                      <a:pt x="16764" y="21600"/>
                      <a:pt x="21600" y="16765"/>
                      <a:pt x="21600" y="10800"/>
                    </a:cubicBezTo>
                    <a:cubicBezTo>
                      <a:pt x="21600" y="4835"/>
                      <a:pt x="16764" y="0"/>
                      <a:pt x="10800" y="0"/>
                    </a:cubicBezTo>
                    <a:moveTo>
                      <a:pt x="8836" y="13745"/>
                    </a:moveTo>
                    <a:lnTo>
                      <a:pt x="7855" y="13745"/>
                    </a:lnTo>
                    <a:lnTo>
                      <a:pt x="7855" y="7855"/>
                    </a:lnTo>
                    <a:lnTo>
                      <a:pt x="8836" y="7855"/>
                    </a:lnTo>
                    <a:cubicBezTo>
                      <a:pt x="8836" y="7855"/>
                      <a:pt x="8836" y="13745"/>
                      <a:pt x="8836" y="13745"/>
                    </a:cubicBezTo>
                    <a:close/>
                    <a:moveTo>
                      <a:pt x="9327" y="6873"/>
                    </a:moveTo>
                    <a:lnTo>
                      <a:pt x="7364" y="6873"/>
                    </a:lnTo>
                    <a:cubicBezTo>
                      <a:pt x="7093" y="6873"/>
                      <a:pt x="6873" y="7092"/>
                      <a:pt x="6873" y="7364"/>
                    </a:cubicBezTo>
                    <a:lnTo>
                      <a:pt x="6873" y="14236"/>
                    </a:lnTo>
                    <a:cubicBezTo>
                      <a:pt x="6873" y="14508"/>
                      <a:pt x="7093" y="14727"/>
                      <a:pt x="7364" y="14727"/>
                    </a:cubicBezTo>
                    <a:lnTo>
                      <a:pt x="9327" y="14727"/>
                    </a:lnTo>
                    <a:cubicBezTo>
                      <a:pt x="9598" y="14727"/>
                      <a:pt x="9818" y="14508"/>
                      <a:pt x="9818" y="14236"/>
                    </a:cubicBezTo>
                    <a:lnTo>
                      <a:pt x="9818" y="7364"/>
                    </a:lnTo>
                    <a:cubicBezTo>
                      <a:pt x="9818" y="7092"/>
                      <a:pt x="9598" y="6873"/>
                      <a:pt x="9327" y="6873"/>
                    </a:cubicBezTo>
                  </a:path>
                </a:pathLst>
              </a:custGeom>
              <a:solidFill>
                <a:srgbClr val="0089D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512359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0C68468-0545-433A-8DD4-A882B13F6E9F}"/>
              </a:ext>
            </a:extLst>
          </p:cNvPr>
          <p:cNvGrpSpPr/>
          <p:nvPr/>
        </p:nvGrpSpPr>
        <p:grpSpPr>
          <a:xfrm>
            <a:off x="363231" y="207512"/>
            <a:ext cx="11970536" cy="6472241"/>
            <a:chOff x="363231" y="207512"/>
            <a:chExt cx="11970536" cy="6472241"/>
          </a:xfrm>
        </p:grpSpPr>
        <p:grpSp>
          <p:nvGrpSpPr>
            <p:cNvPr id="35" name="Group 34"/>
            <p:cNvGrpSpPr/>
            <p:nvPr/>
          </p:nvGrpSpPr>
          <p:grpSpPr>
            <a:xfrm>
              <a:off x="6676029" y="2087679"/>
              <a:ext cx="1565503" cy="3322777"/>
              <a:chOff x="6548438" y="2058849"/>
              <a:chExt cx="1565503" cy="3322777"/>
            </a:xfrm>
          </p:grpSpPr>
          <p:sp>
            <p:nvSpPr>
              <p:cNvPr id="10" name="Freeform 8"/>
              <p:cNvSpPr>
                <a:spLocks noEditPoints="1"/>
              </p:cNvSpPr>
              <p:nvPr/>
            </p:nvSpPr>
            <p:spPr bwMode="auto">
              <a:xfrm>
                <a:off x="6548438" y="2582863"/>
                <a:ext cx="992188" cy="2798763"/>
              </a:xfrm>
              <a:custGeom>
                <a:avLst/>
                <a:gdLst>
                  <a:gd name="T0" fmla="*/ 180 w 180"/>
                  <a:gd name="T1" fmla="*/ 61 h 508"/>
                  <a:gd name="T2" fmla="*/ 116 w 180"/>
                  <a:gd name="T3" fmla="*/ 4 h 508"/>
                  <a:gd name="T4" fmla="*/ 65 w 180"/>
                  <a:gd name="T5" fmla="*/ 54 h 508"/>
                  <a:gd name="T6" fmla="*/ 94 w 180"/>
                  <a:gd name="T7" fmla="*/ 112 h 508"/>
                  <a:gd name="T8" fmla="*/ 105 w 180"/>
                  <a:gd name="T9" fmla="*/ 130 h 508"/>
                  <a:gd name="T10" fmla="*/ 105 w 180"/>
                  <a:gd name="T11" fmla="*/ 281 h 508"/>
                  <a:gd name="T12" fmla="*/ 86 w 180"/>
                  <a:gd name="T13" fmla="*/ 300 h 508"/>
                  <a:gd name="T14" fmla="*/ 55 w 180"/>
                  <a:gd name="T15" fmla="*/ 300 h 508"/>
                  <a:gd name="T16" fmla="*/ 17 w 180"/>
                  <a:gd name="T17" fmla="*/ 315 h 508"/>
                  <a:gd name="T18" fmla="*/ 0 w 180"/>
                  <a:gd name="T19" fmla="*/ 354 h 508"/>
                  <a:gd name="T20" fmla="*/ 1 w 180"/>
                  <a:gd name="T21" fmla="*/ 508 h 508"/>
                  <a:gd name="T22" fmla="*/ 35 w 180"/>
                  <a:gd name="T23" fmla="*/ 508 h 508"/>
                  <a:gd name="T24" fmla="*/ 34 w 180"/>
                  <a:gd name="T25" fmla="*/ 354 h 508"/>
                  <a:gd name="T26" fmla="*/ 42 w 180"/>
                  <a:gd name="T27" fmla="*/ 339 h 508"/>
                  <a:gd name="T28" fmla="*/ 54 w 180"/>
                  <a:gd name="T29" fmla="*/ 335 h 508"/>
                  <a:gd name="T30" fmla="*/ 86 w 180"/>
                  <a:gd name="T31" fmla="*/ 335 h 508"/>
                  <a:gd name="T32" fmla="*/ 139 w 180"/>
                  <a:gd name="T33" fmla="*/ 281 h 508"/>
                  <a:gd name="T34" fmla="*/ 139 w 180"/>
                  <a:gd name="T35" fmla="*/ 130 h 508"/>
                  <a:gd name="T36" fmla="*/ 150 w 180"/>
                  <a:gd name="T37" fmla="*/ 112 h 508"/>
                  <a:gd name="T38" fmla="*/ 180 w 180"/>
                  <a:gd name="T39" fmla="*/ 61 h 508"/>
                  <a:gd name="T40" fmla="*/ 122 w 180"/>
                  <a:gd name="T41" fmla="*/ 113 h 508"/>
                  <a:gd name="T42" fmla="*/ 71 w 180"/>
                  <a:gd name="T43" fmla="*/ 61 h 508"/>
                  <a:gd name="T44" fmla="*/ 122 w 180"/>
                  <a:gd name="T45" fmla="*/ 10 h 508"/>
                  <a:gd name="T46" fmla="*/ 173 w 180"/>
                  <a:gd name="T47" fmla="*/ 61 h 508"/>
                  <a:gd name="T48" fmla="*/ 122 w 180"/>
                  <a:gd name="T49" fmla="*/ 113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0" h="508">
                    <a:moveTo>
                      <a:pt x="180" y="61"/>
                    </a:moveTo>
                    <a:cubicBezTo>
                      <a:pt x="180" y="27"/>
                      <a:pt x="150" y="0"/>
                      <a:pt x="116" y="4"/>
                    </a:cubicBezTo>
                    <a:cubicBezTo>
                      <a:pt x="89" y="7"/>
                      <a:pt x="68" y="28"/>
                      <a:pt x="65" y="54"/>
                    </a:cubicBezTo>
                    <a:cubicBezTo>
                      <a:pt x="62" y="79"/>
                      <a:pt x="75" y="101"/>
                      <a:pt x="94" y="112"/>
                    </a:cubicBezTo>
                    <a:cubicBezTo>
                      <a:pt x="101" y="116"/>
                      <a:pt x="105" y="122"/>
                      <a:pt x="105" y="130"/>
                    </a:cubicBezTo>
                    <a:cubicBezTo>
                      <a:pt x="105" y="281"/>
                      <a:pt x="105" y="281"/>
                      <a:pt x="105" y="281"/>
                    </a:cubicBezTo>
                    <a:cubicBezTo>
                      <a:pt x="105" y="292"/>
                      <a:pt x="97" y="300"/>
                      <a:pt x="86" y="300"/>
                    </a:cubicBezTo>
                    <a:cubicBezTo>
                      <a:pt x="55" y="300"/>
                      <a:pt x="55" y="300"/>
                      <a:pt x="55" y="300"/>
                    </a:cubicBezTo>
                    <a:cubicBezTo>
                      <a:pt x="41" y="300"/>
                      <a:pt x="27" y="305"/>
                      <a:pt x="17" y="315"/>
                    </a:cubicBezTo>
                    <a:cubicBezTo>
                      <a:pt x="6" y="325"/>
                      <a:pt x="0" y="339"/>
                      <a:pt x="0" y="354"/>
                    </a:cubicBezTo>
                    <a:cubicBezTo>
                      <a:pt x="1" y="508"/>
                      <a:pt x="1" y="508"/>
                      <a:pt x="1" y="508"/>
                    </a:cubicBezTo>
                    <a:cubicBezTo>
                      <a:pt x="35" y="508"/>
                      <a:pt x="35" y="508"/>
                      <a:pt x="35" y="508"/>
                    </a:cubicBezTo>
                    <a:cubicBezTo>
                      <a:pt x="34" y="354"/>
                      <a:pt x="34" y="354"/>
                      <a:pt x="34" y="354"/>
                    </a:cubicBezTo>
                    <a:cubicBezTo>
                      <a:pt x="34" y="348"/>
                      <a:pt x="37" y="342"/>
                      <a:pt x="42" y="339"/>
                    </a:cubicBezTo>
                    <a:cubicBezTo>
                      <a:pt x="45" y="336"/>
                      <a:pt x="50" y="335"/>
                      <a:pt x="54" y="335"/>
                    </a:cubicBezTo>
                    <a:cubicBezTo>
                      <a:pt x="86" y="335"/>
                      <a:pt x="86" y="335"/>
                      <a:pt x="86" y="335"/>
                    </a:cubicBezTo>
                    <a:cubicBezTo>
                      <a:pt x="115" y="335"/>
                      <a:pt x="139" y="311"/>
                      <a:pt x="139" y="281"/>
                    </a:cubicBezTo>
                    <a:cubicBezTo>
                      <a:pt x="139" y="130"/>
                      <a:pt x="139" y="130"/>
                      <a:pt x="139" y="130"/>
                    </a:cubicBezTo>
                    <a:cubicBezTo>
                      <a:pt x="139" y="123"/>
                      <a:pt x="143" y="116"/>
                      <a:pt x="150" y="112"/>
                    </a:cubicBezTo>
                    <a:cubicBezTo>
                      <a:pt x="168" y="102"/>
                      <a:pt x="180" y="83"/>
                      <a:pt x="180" y="61"/>
                    </a:cubicBezTo>
                    <a:close/>
                    <a:moveTo>
                      <a:pt x="122" y="113"/>
                    </a:moveTo>
                    <a:cubicBezTo>
                      <a:pt x="94" y="113"/>
                      <a:pt x="71" y="90"/>
                      <a:pt x="71" y="61"/>
                    </a:cubicBezTo>
                    <a:cubicBezTo>
                      <a:pt x="71" y="33"/>
                      <a:pt x="94" y="10"/>
                      <a:pt x="122" y="10"/>
                    </a:cubicBezTo>
                    <a:cubicBezTo>
                      <a:pt x="150" y="10"/>
                      <a:pt x="173" y="33"/>
                      <a:pt x="173" y="61"/>
                    </a:cubicBezTo>
                    <a:cubicBezTo>
                      <a:pt x="173" y="90"/>
                      <a:pt x="150" y="113"/>
                      <a:pt x="122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Freeform 23"/>
              <p:cNvSpPr/>
              <p:nvPr/>
            </p:nvSpPr>
            <p:spPr>
              <a:xfrm flipV="1">
                <a:off x="7217115" y="2058849"/>
                <a:ext cx="896826" cy="568026"/>
              </a:xfrm>
              <a:custGeom>
                <a:avLst/>
                <a:gdLst>
                  <a:gd name="connsiteX0" fmla="*/ 9167091 w 9167091"/>
                  <a:gd name="connsiteY0" fmla="*/ 5137727 h 5149273"/>
                  <a:gd name="connsiteX1" fmla="*/ 11546 w 9167091"/>
                  <a:gd name="connsiteY1" fmla="*/ 5149273 h 5149273"/>
                  <a:gd name="connsiteX2" fmla="*/ 0 w 9167091"/>
                  <a:gd name="connsiteY2" fmla="*/ 0 h 5149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67091" h="5149273">
                    <a:moveTo>
                      <a:pt x="9167091" y="5137727"/>
                    </a:moveTo>
                    <a:lnTo>
                      <a:pt x="11546" y="5149273"/>
                    </a:lnTo>
                    <a:cubicBezTo>
                      <a:pt x="7697" y="3432849"/>
                      <a:pt x="3849" y="1716424"/>
                      <a:pt x="0" y="0"/>
                    </a:cubicBezTo>
                  </a:path>
                </a:pathLst>
              </a:custGeom>
              <a:ln w="12700" cmpd="sng">
                <a:solidFill>
                  <a:schemeClr val="accent4"/>
                </a:solidFill>
                <a:headEnd type="oval" w="lg" len="lg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8364325" y="1957491"/>
              <a:ext cx="3969442" cy="1836528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lvl="0">
                <a:lnSpc>
                  <a:spcPct val="89000"/>
                </a:lnSpc>
                <a:buClrTx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There are four basic control statements:</a:t>
              </a:r>
            </a:p>
            <a:p>
              <a:pPr marL="285750" lvl="0" indent="-285750">
                <a:lnSpc>
                  <a:spcPct val="89000"/>
                </a:lnSpc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If</a:t>
              </a:r>
            </a:p>
            <a:p>
              <a:pPr marL="285750" lvl="0" indent="-285750">
                <a:lnSpc>
                  <a:spcPct val="89000"/>
                </a:lnSpc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Switch</a:t>
              </a:r>
            </a:p>
            <a:p>
              <a:pPr marL="285750" lvl="0" indent="-285750">
                <a:lnSpc>
                  <a:spcPct val="89000"/>
                </a:lnSpc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Loop </a:t>
              </a:r>
            </a:p>
            <a:p>
              <a:pPr marL="285750" lvl="0" indent="-285750">
                <a:lnSpc>
                  <a:spcPct val="89000"/>
                </a:lnSpc>
                <a:buClrTx/>
                <a:buFont typeface="Wingdings" panose="05000000000000000000" pitchFamily="2" charset="2"/>
                <a:buChar char="§"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Break</a:t>
              </a:r>
            </a:p>
            <a:p>
              <a:pPr marL="0" marR="0" lvl="0" indent="0" algn="l" defTabSz="914400" rtl="0" eaLnBrk="1" fontAlgn="auto" latinLnBrk="0" hangingPunct="1">
                <a:lnSpc>
                  <a:spcPct val="89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Bebas Neue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915365" y="2067210"/>
              <a:ext cx="1565192" cy="3340239"/>
              <a:chOff x="4073609" y="2058849"/>
              <a:chExt cx="1565192" cy="3340239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>
                <a:off x="4645026" y="2582863"/>
                <a:ext cx="993775" cy="2816225"/>
              </a:xfrm>
              <a:custGeom>
                <a:avLst/>
                <a:gdLst>
                  <a:gd name="T0" fmla="*/ 126 w 180"/>
                  <a:gd name="T1" fmla="*/ 389 h 511"/>
                  <a:gd name="T2" fmla="*/ 94 w 180"/>
                  <a:gd name="T3" fmla="*/ 389 h 511"/>
                  <a:gd name="T4" fmla="*/ 75 w 180"/>
                  <a:gd name="T5" fmla="*/ 370 h 511"/>
                  <a:gd name="T6" fmla="*/ 75 w 180"/>
                  <a:gd name="T7" fmla="*/ 130 h 511"/>
                  <a:gd name="T8" fmla="*/ 86 w 180"/>
                  <a:gd name="T9" fmla="*/ 112 h 511"/>
                  <a:gd name="T10" fmla="*/ 115 w 180"/>
                  <a:gd name="T11" fmla="*/ 54 h 511"/>
                  <a:gd name="T12" fmla="*/ 65 w 180"/>
                  <a:gd name="T13" fmla="*/ 4 h 511"/>
                  <a:gd name="T14" fmla="*/ 0 w 180"/>
                  <a:gd name="T15" fmla="*/ 61 h 511"/>
                  <a:gd name="T16" fmla="*/ 30 w 180"/>
                  <a:gd name="T17" fmla="*/ 112 h 511"/>
                  <a:gd name="T18" fmla="*/ 41 w 180"/>
                  <a:gd name="T19" fmla="*/ 130 h 511"/>
                  <a:gd name="T20" fmla="*/ 41 w 180"/>
                  <a:gd name="T21" fmla="*/ 370 h 511"/>
                  <a:gd name="T22" fmla="*/ 94 w 180"/>
                  <a:gd name="T23" fmla="*/ 423 h 511"/>
                  <a:gd name="T24" fmla="*/ 126 w 180"/>
                  <a:gd name="T25" fmla="*/ 423 h 511"/>
                  <a:gd name="T26" fmla="*/ 146 w 180"/>
                  <a:gd name="T27" fmla="*/ 442 h 511"/>
                  <a:gd name="T28" fmla="*/ 146 w 180"/>
                  <a:gd name="T29" fmla="*/ 511 h 511"/>
                  <a:gd name="T30" fmla="*/ 180 w 180"/>
                  <a:gd name="T31" fmla="*/ 511 h 511"/>
                  <a:gd name="T32" fmla="*/ 180 w 180"/>
                  <a:gd name="T33" fmla="*/ 442 h 511"/>
                  <a:gd name="T34" fmla="*/ 126 w 180"/>
                  <a:gd name="T35" fmla="*/ 389 h 511"/>
                  <a:gd name="T36" fmla="*/ 7 w 180"/>
                  <a:gd name="T37" fmla="*/ 61 h 511"/>
                  <a:gd name="T38" fmla="*/ 58 w 180"/>
                  <a:gd name="T39" fmla="*/ 10 h 511"/>
                  <a:gd name="T40" fmla="*/ 109 w 180"/>
                  <a:gd name="T41" fmla="*/ 61 h 511"/>
                  <a:gd name="T42" fmla="*/ 58 w 180"/>
                  <a:gd name="T43" fmla="*/ 113 h 511"/>
                  <a:gd name="T44" fmla="*/ 7 w 180"/>
                  <a:gd name="T45" fmla="*/ 61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0" h="511">
                    <a:moveTo>
                      <a:pt x="126" y="389"/>
                    </a:moveTo>
                    <a:cubicBezTo>
                      <a:pt x="94" y="389"/>
                      <a:pt x="94" y="389"/>
                      <a:pt x="94" y="389"/>
                    </a:cubicBezTo>
                    <a:cubicBezTo>
                      <a:pt x="84" y="389"/>
                      <a:pt x="75" y="380"/>
                      <a:pt x="75" y="370"/>
                    </a:cubicBezTo>
                    <a:cubicBezTo>
                      <a:pt x="75" y="130"/>
                      <a:pt x="75" y="130"/>
                      <a:pt x="75" y="130"/>
                    </a:cubicBezTo>
                    <a:cubicBezTo>
                      <a:pt x="75" y="122"/>
                      <a:pt x="80" y="116"/>
                      <a:pt x="86" y="112"/>
                    </a:cubicBezTo>
                    <a:cubicBezTo>
                      <a:pt x="106" y="101"/>
                      <a:pt x="118" y="79"/>
                      <a:pt x="115" y="54"/>
                    </a:cubicBezTo>
                    <a:cubicBezTo>
                      <a:pt x="112" y="28"/>
                      <a:pt x="91" y="7"/>
                      <a:pt x="65" y="4"/>
                    </a:cubicBezTo>
                    <a:cubicBezTo>
                      <a:pt x="30" y="0"/>
                      <a:pt x="0" y="27"/>
                      <a:pt x="0" y="61"/>
                    </a:cubicBezTo>
                    <a:cubicBezTo>
                      <a:pt x="0" y="83"/>
                      <a:pt x="13" y="102"/>
                      <a:pt x="30" y="112"/>
                    </a:cubicBezTo>
                    <a:cubicBezTo>
                      <a:pt x="37" y="116"/>
                      <a:pt x="41" y="123"/>
                      <a:pt x="41" y="130"/>
                    </a:cubicBezTo>
                    <a:cubicBezTo>
                      <a:pt x="41" y="370"/>
                      <a:pt x="41" y="370"/>
                      <a:pt x="41" y="370"/>
                    </a:cubicBezTo>
                    <a:cubicBezTo>
                      <a:pt x="41" y="399"/>
                      <a:pt x="65" y="423"/>
                      <a:pt x="94" y="423"/>
                    </a:cubicBezTo>
                    <a:cubicBezTo>
                      <a:pt x="126" y="423"/>
                      <a:pt x="126" y="423"/>
                      <a:pt x="126" y="423"/>
                    </a:cubicBezTo>
                    <a:cubicBezTo>
                      <a:pt x="137" y="423"/>
                      <a:pt x="146" y="432"/>
                      <a:pt x="146" y="442"/>
                    </a:cubicBezTo>
                    <a:cubicBezTo>
                      <a:pt x="146" y="511"/>
                      <a:pt x="146" y="511"/>
                      <a:pt x="146" y="511"/>
                    </a:cubicBezTo>
                    <a:cubicBezTo>
                      <a:pt x="180" y="511"/>
                      <a:pt x="180" y="511"/>
                      <a:pt x="180" y="511"/>
                    </a:cubicBezTo>
                    <a:cubicBezTo>
                      <a:pt x="180" y="442"/>
                      <a:pt x="180" y="442"/>
                      <a:pt x="180" y="442"/>
                    </a:cubicBezTo>
                    <a:cubicBezTo>
                      <a:pt x="180" y="413"/>
                      <a:pt x="156" y="389"/>
                      <a:pt x="126" y="389"/>
                    </a:cubicBezTo>
                    <a:close/>
                    <a:moveTo>
                      <a:pt x="7" y="61"/>
                    </a:moveTo>
                    <a:cubicBezTo>
                      <a:pt x="7" y="33"/>
                      <a:pt x="30" y="10"/>
                      <a:pt x="58" y="10"/>
                    </a:cubicBezTo>
                    <a:cubicBezTo>
                      <a:pt x="86" y="10"/>
                      <a:pt x="109" y="33"/>
                      <a:pt x="109" y="61"/>
                    </a:cubicBezTo>
                    <a:cubicBezTo>
                      <a:pt x="109" y="90"/>
                      <a:pt x="86" y="113"/>
                      <a:pt x="58" y="113"/>
                    </a:cubicBezTo>
                    <a:cubicBezTo>
                      <a:pt x="30" y="113"/>
                      <a:pt x="7" y="90"/>
                      <a:pt x="7" y="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flipH="1" flipV="1">
                <a:off x="4073609" y="2058849"/>
                <a:ext cx="896826" cy="568026"/>
              </a:xfrm>
              <a:custGeom>
                <a:avLst/>
                <a:gdLst>
                  <a:gd name="connsiteX0" fmla="*/ 9167091 w 9167091"/>
                  <a:gd name="connsiteY0" fmla="*/ 5137727 h 5149273"/>
                  <a:gd name="connsiteX1" fmla="*/ 11546 w 9167091"/>
                  <a:gd name="connsiteY1" fmla="*/ 5149273 h 5149273"/>
                  <a:gd name="connsiteX2" fmla="*/ 0 w 9167091"/>
                  <a:gd name="connsiteY2" fmla="*/ 0 h 5149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67091" h="5149273">
                    <a:moveTo>
                      <a:pt x="9167091" y="5137727"/>
                    </a:moveTo>
                    <a:lnTo>
                      <a:pt x="11546" y="5149273"/>
                    </a:lnTo>
                    <a:cubicBezTo>
                      <a:pt x="7697" y="3432849"/>
                      <a:pt x="3849" y="1716424"/>
                      <a:pt x="0" y="0"/>
                    </a:cubicBezTo>
                  </a:path>
                </a:pathLst>
              </a:custGeom>
              <a:ln w="12700" cmpd="sng">
                <a:solidFill>
                  <a:schemeClr val="accent1"/>
                </a:solidFill>
                <a:headEnd type="oval" w="lg" len="lg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363231" y="1922087"/>
              <a:ext cx="3443607" cy="1477328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lvl="0" algn="r">
                <a:lnSpc>
                  <a:spcPct val="89000"/>
                </a:lnSpc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Control Flow is the order in which individual statements, instructions or function calls are executed or evaluated in a software project.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Bebas Neue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026617" y="5753356"/>
              <a:ext cx="2393950" cy="441325"/>
              <a:chOff x="4899026" y="5724526"/>
              <a:chExt cx="2393950" cy="441325"/>
            </a:xfrm>
          </p:grpSpPr>
          <p:sp>
            <p:nvSpPr>
              <p:cNvPr id="11" name="Oval 9"/>
              <p:cNvSpPr>
                <a:spLocks noChangeArrowheads="1"/>
              </p:cNvSpPr>
              <p:nvPr/>
            </p:nvSpPr>
            <p:spPr bwMode="auto">
              <a:xfrm>
                <a:off x="4921251" y="5851526"/>
                <a:ext cx="314325" cy="314325"/>
              </a:xfrm>
              <a:prstGeom prst="ellipse">
                <a:avLst/>
              </a:prstGeom>
              <a:solidFill>
                <a:schemeClr val="tx1">
                  <a:alpha val="9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4899026" y="5724526"/>
                <a:ext cx="358775" cy="104775"/>
              </a:xfrm>
              <a:custGeom>
                <a:avLst/>
                <a:gdLst>
                  <a:gd name="T0" fmla="*/ 65 w 65"/>
                  <a:gd name="T1" fmla="*/ 19 h 19"/>
                  <a:gd name="T2" fmla="*/ 62 w 65"/>
                  <a:gd name="T3" fmla="*/ 18 h 19"/>
                  <a:gd name="T4" fmla="*/ 58 w 65"/>
                  <a:gd name="T5" fmla="*/ 17 h 19"/>
                  <a:gd name="T6" fmla="*/ 54 w 65"/>
                  <a:gd name="T7" fmla="*/ 15 h 19"/>
                  <a:gd name="T8" fmla="*/ 49 w 65"/>
                  <a:gd name="T9" fmla="*/ 14 h 19"/>
                  <a:gd name="T10" fmla="*/ 44 w 65"/>
                  <a:gd name="T11" fmla="*/ 13 h 19"/>
                  <a:gd name="T12" fmla="*/ 38 w 65"/>
                  <a:gd name="T13" fmla="*/ 12 h 19"/>
                  <a:gd name="T14" fmla="*/ 32 w 65"/>
                  <a:gd name="T15" fmla="*/ 12 h 19"/>
                  <a:gd name="T16" fmla="*/ 27 w 65"/>
                  <a:gd name="T17" fmla="*/ 12 h 19"/>
                  <a:gd name="T18" fmla="*/ 21 w 65"/>
                  <a:gd name="T19" fmla="*/ 13 h 19"/>
                  <a:gd name="T20" fmla="*/ 16 w 65"/>
                  <a:gd name="T21" fmla="*/ 14 h 19"/>
                  <a:gd name="T22" fmla="*/ 11 w 65"/>
                  <a:gd name="T23" fmla="*/ 15 h 19"/>
                  <a:gd name="T24" fmla="*/ 7 w 65"/>
                  <a:gd name="T25" fmla="*/ 17 h 19"/>
                  <a:gd name="T26" fmla="*/ 3 w 65"/>
                  <a:gd name="T27" fmla="*/ 18 h 19"/>
                  <a:gd name="T28" fmla="*/ 0 w 65"/>
                  <a:gd name="T29" fmla="*/ 19 h 19"/>
                  <a:gd name="T30" fmla="*/ 2 w 65"/>
                  <a:gd name="T31" fmla="*/ 16 h 19"/>
                  <a:gd name="T32" fmla="*/ 4 w 65"/>
                  <a:gd name="T33" fmla="*/ 13 h 19"/>
                  <a:gd name="T34" fmla="*/ 7 w 65"/>
                  <a:gd name="T35" fmla="*/ 10 h 19"/>
                  <a:gd name="T36" fmla="*/ 9 w 65"/>
                  <a:gd name="T37" fmla="*/ 8 h 19"/>
                  <a:gd name="T38" fmla="*/ 12 w 65"/>
                  <a:gd name="T39" fmla="*/ 6 h 19"/>
                  <a:gd name="T40" fmla="*/ 18 w 65"/>
                  <a:gd name="T41" fmla="*/ 3 h 19"/>
                  <a:gd name="T42" fmla="*/ 25 w 65"/>
                  <a:gd name="T43" fmla="*/ 1 h 19"/>
                  <a:gd name="T44" fmla="*/ 32 w 65"/>
                  <a:gd name="T45" fmla="*/ 0 h 19"/>
                  <a:gd name="T46" fmla="*/ 40 w 65"/>
                  <a:gd name="T47" fmla="*/ 1 h 19"/>
                  <a:gd name="T48" fmla="*/ 47 w 65"/>
                  <a:gd name="T49" fmla="*/ 3 h 19"/>
                  <a:gd name="T50" fmla="*/ 53 w 65"/>
                  <a:gd name="T51" fmla="*/ 6 h 19"/>
                  <a:gd name="T52" fmla="*/ 56 w 65"/>
                  <a:gd name="T53" fmla="*/ 8 h 19"/>
                  <a:gd name="T54" fmla="*/ 58 w 65"/>
                  <a:gd name="T55" fmla="*/ 10 h 19"/>
                  <a:gd name="T56" fmla="*/ 61 w 65"/>
                  <a:gd name="T57" fmla="*/ 13 h 19"/>
                  <a:gd name="T58" fmla="*/ 63 w 65"/>
                  <a:gd name="T59" fmla="*/ 16 h 19"/>
                  <a:gd name="T60" fmla="*/ 65 w 65"/>
                  <a:gd name="T6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5" h="19">
                    <a:moveTo>
                      <a:pt x="65" y="19"/>
                    </a:moveTo>
                    <a:cubicBezTo>
                      <a:pt x="65" y="19"/>
                      <a:pt x="64" y="19"/>
                      <a:pt x="62" y="18"/>
                    </a:cubicBezTo>
                    <a:cubicBezTo>
                      <a:pt x="61" y="18"/>
                      <a:pt x="60" y="17"/>
                      <a:pt x="58" y="17"/>
                    </a:cubicBezTo>
                    <a:cubicBezTo>
                      <a:pt x="57" y="16"/>
                      <a:pt x="56" y="16"/>
                      <a:pt x="54" y="15"/>
                    </a:cubicBezTo>
                    <a:cubicBezTo>
                      <a:pt x="53" y="15"/>
                      <a:pt x="51" y="14"/>
                      <a:pt x="49" y="14"/>
                    </a:cubicBezTo>
                    <a:cubicBezTo>
                      <a:pt x="48" y="13"/>
                      <a:pt x="46" y="13"/>
                      <a:pt x="44" y="13"/>
                    </a:cubicBezTo>
                    <a:cubicBezTo>
                      <a:pt x="42" y="13"/>
                      <a:pt x="40" y="12"/>
                      <a:pt x="38" y="12"/>
                    </a:cubicBezTo>
                    <a:cubicBezTo>
                      <a:pt x="36" y="12"/>
                      <a:pt x="34" y="12"/>
                      <a:pt x="32" y="12"/>
                    </a:cubicBezTo>
                    <a:cubicBezTo>
                      <a:pt x="31" y="12"/>
                      <a:pt x="29" y="12"/>
                      <a:pt x="27" y="12"/>
                    </a:cubicBezTo>
                    <a:cubicBezTo>
                      <a:pt x="25" y="12"/>
                      <a:pt x="23" y="13"/>
                      <a:pt x="21" y="13"/>
                    </a:cubicBezTo>
                    <a:cubicBezTo>
                      <a:pt x="19" y="13"/>
                      <a:pt x="17" y="13"/>
                      <a:pt x="16" y="14"/>
                    </a:cubicBezTo>
                    <a:cubicBezTo>
                      <a:pt x="14" y="14"/>
                      <a:pt x="12" y="15"/>
                      <a:pt x="11" y="15"/>
                    </a:cubicBezTo>
                    <a:cubicBezTo>
                      <a:pt x="9" y="16"/>
                      <a:pt x="8" y="16"/>
                      <a:pt x="7" y="17"/>
                    </a:cubicBezTo>
                    <a:cubicBezTo>
                      <a:pt x="5" y="17"/>
                      <a:pt x="4" y="18"/>
                      <a:pt x="3" y="18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0" y="19"/>
                      <a:pt x="1" y="18"/>
                      <a:pt x="2" y="16"/>
                    </a:cubicBezTo>
                    <a:cubicBezTo>
                      <a:pt x="2" y="15"/>
                      <a:pt x="3" y="14"/>
                      <a:pt x="4" y="13"/>
                    </a:cubicBezTo>
                    <a:cubicBezTo>
                      <a:pt x="5" y="12"/>
                      <a:pt x="6" y="11"/>
                      <a:pt x="7" y="10"/>
                    </a:cubicBezTo>
                    <a:cubicBezTo>
                      <a:pt x="8" y="9"/>
                      <a:pt x="9" y="8"/>
                      <a:pt x="9" y="8"/>
                    </a:cubicBezTo>
                    <a:cubicBezTo>
                      <a:pt x="10" y="7"/>
                      <a:pt x="11" y="7"/>
                      <a:pt x="12" y="6"/>
                    </a:cubicBezTo>
                    <a:cubicBezTo>
                      <a:pt x="14" y="5"/>
                      <a:pt x="16" y="4"/>
                      <a:pt x="18" y="3"/>
                    </a:cubicBezTo>
                    <a:cubicBezTo>
                      <a:pt x="20" y="2"/>
                      <a:pt x="23" y="1"/>
                      <a:pt x="25" y="1"/>
                    </a:cubicBezTo>
                    <a:cubicBezTo>
                      <a:pt x="27" y="0"/>
                      <a:pt x="30" y="0"/>
                      <a:pt x="32" y="0"/>
                    </a:cubicBezTo>
                    <a:cubicBezTo>
                      <a:pt x="35" y="0"/>
                      <a:pt x="38" y="0"/>
                      <a:pt x="40" y="1"/>
                    </a:cubicBezTo>
                    <a:cubicBezTo>
                      <a:pt x="42" y="1"/>
                      <a:pt x="45" y="2"/>
                      <a:pt x="47" y="3"/>
                    </a:cubicBezTo>
                    <a:cubicBezTo>
                      <a:pt x="49" y="4"/>
                      <a:pt x="51" y="5"/>
                      <a:pt x="53" y="6"/>
                    </a:cubicBezTo>
                    <a:cubicBezTo>
                      <a:pt x="54" y="7"/>
                      <a:pt x="55" y="7"/>
                      <a:pt x="56" y="8"/>
                    </a:cubicBezTo>
                    <a:cubicBezTo>
                      <a:pt x="56" y="8"/>
                      <a:pt x="57" y="9"/>
                      <a:pt x="58" y="10"/>
                    </a:cubicBezTo>
                    <a:cubicBezTo>
                      <a:pt x="59" y="11"/>
                      <a:pt x="60" y="12"/>
                      <a:pt x="61" y="13"/>
                    </a:cubicBezTo>
                    <a:cubicBezTo>
                      <a:pt x="62" y="14"/>
                      <a:pt x="63" y="15"/>
                      <a:pt x="63" y="16"/>
                    </a:cubicBezTo>
                    <a:cubicBezTo>
                      <a:pt x="64" y="18"/>
                      <a:pt x="65" y="19"/>
                      <a:pt x="65" y="1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Oval 11"/>
              <p:cNvSpPr>
                <a:spLocks noChangeArrowheads="1"/>
              </p:cNvSpPr>
              <p:nvPr/>
            </p:nvSpPr>
            <p:spPr bwMode="auto">
              <a:xfrm>
                <a:off x="5081588" y="5889626"/>
                <a:ext cx="93663" cy="984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4" name="Oval 12"/>
              <p:cNvSpPr>
                <a:spLocks noChangeArrowheads="1"/>
              </p:cNvSpPr>
              <p:nvPr/>
            </p:nvSpPr>
            <p:spPr bwMode="auto">
              <a:xfrm>
                <a:off x="6956426" y="5851526"/>
                <a:ext cx="314325" cy="314325"/>
              </a:xfrm>
              <a:prstGeom prst="ellipse">
                <a:avLst/>
              </a:prstGeom>
              <a:solidFill>
                <a:schemeClr val="tx1">
                  <a:alpha val="9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6934201" y="5724526"/>
                <a:ext cx="358775" cy="104775"/>
              </a:xfrm>
              <a:custGeom>
                <a:avLst/>
                <a:gdLst>
                  <a:gd name="T0" fmla="*/ 0 w 65"/>
                  <a:gd name="T1" fmla="*/ 19 h 19"/>
                  <a:gd name="T2" fmla="*/ 3 w 65"/>
                  <a:gd name="T3" fmla="*/ 18 h 19"/>
                  <a:gd name="T4" fmla="*/ 7 w 65"/>
                  <a:gd name="T5" fmla="*/ 17 h 19"/>
                  <a:gd name="T6" fmla="*/ 11 w 65"/>
                  <a:gd name="T7" fmla="*/ 15 h 19"/>
                  <a:gd name="T8" fmla="*/ 16 w 65"/>
                  <a:gd name="T9" fmla="*/ 14 h 19"/>
                  <a:gd name="T10" fmla="*/ 21 w 65"/>
                  <a:gd name="T11" fmla="*/ 13 h 19"/>
                  <a:gd name="T12" fmla="*/ 27 w 65"/>
                  <a:gd name="T13" fmla="*/ 12 h 19"/>
                  <a:gd name="T14" fmla="*/ 33 w 65"/>
                  <a:gd name="T15" fmla="*/ 12 h 19"/>
                  <a:gd name="T16" fmla="*/ 38 w 65"/>
                  <a:gd name="T17" fmla="*/ 12 h 19"/>
                  <a:gd name="T18" fmla="*/ 44 w 65"/>
                  <a:gd name="T19" fmla="*/ 13 h 19"/>
                  <a:gd name="T20" fmla="*/ 49 w 65"/>
                  <a:gd name="T21" fmla="*/ 14 h 19"/>
                  <a:gd name="T22" fmla="*/ 54 w 65"/>
                  <a:gd name="T23" fmla="*/ 15 h 19"/>
                  <a:gd name="T24" fmla="*/ 59 w 65"/>
                  <a:gd name="T25" fmla="*/ 17 h 19"/>
                  <a:gd name="T26" fmla="*/ 62 w 65"/>
                  <a:gd name="T27" fmla="*/ 18 h 19"/>
                  <a:gd name="T28" fmla="*/ 65 w 65"/>
                  <a:gd name="T29" fmla="*/ 19 h 19"/>
                  <a:gd name="T30" fmla="*/ 63 w 65"/>
                  <a:gd name="T31" fmla="*/ 16 h 19"/>
                  <a:gd name="T32" fmla="*/ 61 w 65"/>
                  <a:gd name="T33" fmla="*/ 13 h 19"/>
                  <a:gd name="T34" fmla="*/ 58 w 65"/>
                  <a:gd name="T35" fmla="*/ 10 h 19"/>
                  <a:gd name="T36" fmla="*/ 56 w 65"/>
                  <a:gd name="T37" fmla="*/ 8 h 19"/>
                  <a:gd name="T38" fmla="*/ 53 w 65"/>
                  <a:gd name="T39" fmla="*/ 6 h 19"/>
                  <a:gd name="T40" fmla="*/ 47 w 65"/>
                  <a:gd name="T41" fmla="*/ 3 h 19"/>
                  <a:gd name="T42" fmla="*/ 40 w 65"/>
                  <a:gd name="T43" fmla="*/ 1 h 19"/>
                  <a:gd name="T44" fmla="*/ 33 w 65"/>
                  <a:gd name="T45" fmla="*/ 0 h 19"/>
                  <a:gd name="T46" fmla="*/ 25 w 65"/>
                  <a:gd name="T47" fmla="*/ 1 h 19"/>
                  <a:gd name="T48" fmla="*/ 18 w 65"/>
                  <a:gd name="T49" fmla="*/ 3 h 19"/>
                  <a:gd name="T50" fmla="*/ 12 w 65"/>
                  <a:gd name="T51" fmla="*/ 6 h 19"/>
                  <a:gd name="T52" fmla="*/ 10 w 65"/>
                  <a:gd name="T53" fmla="*/ 8 h 19"/>
                  <a:gd name="T54" fmla="*/ 7 w 65"/>
                  <a:gd name="T55" fmla="*/ 10 h 19"/>
                  <a:gd name="T56" fmla="*/ 4 w 65"/>
                  <a:gd name="T57" fmla="*/ 13 h 19"/>
                  <a:gd name="T58" fmla="*/ 2 w 65"/>
                  <a:gd name="T59" fmla="*/ 16 h 19"/>
                  <a:gd name="T60" fmla="*/ 0 w 65"/>
                  <a:gd name="T6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5" h="19">
                    <a:moveTo>
                      <a:pt x="0" y="19"/>
                    </a:moveTo>
                    <a:cubicBezTo>
                      <a:pt x="0" y="19"/>
                      <a:pt x="2" y="19"/>
                      <a:pt x="3" y="18"/>
                    </a:cubicBezTo>
                    <a:cubicBezTo>
                      <a:pt x="4" y="18"/>
                      <a:pt x="6" y="17"/>
                      <a:pt x="7" y="17"/>
                    </a:cubicBezTo>
                    <a:cubicBezTo>
                      <a:pt x="8" y="16"/>
                      <a:pt x="9" y="16"/>
                      <a:pt x="11" y="15"/>
                    </a:cubicBezTo>
                    <a:cubicBezTo>
                      <a:pt x="12" y="15"/>
                      <a:pt x="14" y="14"/>
                      <a:pt x="16" y="14"/>
                    </a:cubicBezTo>
                    <a:cubicBezTo>
                      <a:pt x="17" y="13"/>
                      <a:pt x="19" y="13"/>
                      <a:pt x="21" y="13"/>
                    </a:cubicBezTo>
                    <a:cubicBezTo>
                      <a:pt x="23" y="13"/>
                      <a:pt x="25" y="12"/>
                      <a:pt x="27" y="12"/>
                    </a:cubicBezTo>
                    <a:cubicBezTo>
                      <a:pt x="29" y="12"/>
                      <a:pt x="31" y="12"/>
                      <a:pt x="33" y="12"/>
                    </a:cubicBezTo>
                    <a:cubicBezTo>
                      <a:pt x="35" y="12"/>
                      <a:pt x="37" y="12"/>
                      <a:pt x="38" y="12"/>
                    </a:cubicBezTo>
                    <a:cubicBezTo>
                      <a:pt x="40" y="12"/>
                      <a:pt x="42" y="13"/>
                      <a:pt x="44" y="13"/>
                    </a:cubicBezTo>
                    <a:cubicBezTo>
                      <a:pt x="46" y="13"/>
                      <a:pt x="48" y="13"/>
                      <a:pt x="49" y="14"/>
                    </a:cubicBezTo>
                    <a:cubicBezTo>
                      <a:pt x="51" y="14"/>
                      <a:pt x="53" y="15"/>
                      <a:pt x="54" y="15"/>
                    </a:cubicBezTo>
                    <a:cubicBezTo>
                      <a:pt x="56" y="16"/>
                      <a:pt x="57" y="16"/>
                      <a:pt x="59" y="17"/>
                    </a:cubicBezTo>
                    <a:cubicBezTo>
                      <a:pt x="60" y="17"/>
                      <a:pt x="61" y="18"/>
                      <a:pt x="62" y="18"/>
                    </a:cubicBezTo>
                    <a:cubicBezTo>
                      <a:pt x="64" y="19"/>
                      <a:pt x="65" y="19"/>
                      <a:pt x="65" y="19"/>
                    </a:cubicBezTo>
                    <a:cubicBezTo>
                      <a:pt x="65" y="19"/>
                      <a:pt x="64" y="18"/>
                      <a:pt x="63" y="16"/>
                    </a:cubicBezTo>
                    <a:cubicBezTo>
                      <a:pt x="63" y="15"/>
                      <a:pt x="62" y="14"/>
                      <a:pt x="61" y="13"/>
                    </a:cubicBezTo>
                    <a:cubicBezTo>
                      <a:pt x="60" y="12"/>
                      <a:pt x="59" y="11"/>
                      <a:pt x="58" y="10"/>
                    </a:cubicBezTo>
                    <a:cubicBezTo>
                      <a:pt x="57" y="9"/>
                      <a:pt x="56" y="8"/>
                      <a:pt x="56" y="8"/>
                    </a:cubicBezTo>
                    <a:cubicBezTo>
                      <a:pt x="55" y="7"/>
                      <a:pt x="54" y="7"/>
                      <a:pt x="53" y="6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5" y="2"/>
                      <a:pt x="43" y="1"/>
                      <a:pt x="40" y="1"/>
                    </a:cubicBezTo>
                    <a:cubicBezTo>
                      <a:pt x="38" y="0"/>
                      <a:pt x="35" y="0"/>
                      <a:pt x="33" y="0"/>
                    </a:cubicBezTo>
                    <a:cubicBezTo>
                      <a:pt x="30" y="0"/>
                      <a:pt x="28" y="0"/>
                      <a:pt x="25" y="1"/>
                    </a:cubicBezTo>
                    <a:cubicBezTo>
                      <a:pt x="23" y="1"/>
                      <a:pt x="20" y="2"/>
                      <a:pt x="18" y="3"/>
                    </a:cubicBezTo>
                    <a:cubicBezTo>
                      <a:pt x="16" y="4"/>
                      <a:pt x="14" y="5"/>
                      <a:pt x="12" y="6"/>
                    </a:cubicBezTo>
                    <a:cubicBezTo>
                      <a:pt x="11" y="7"/>
                      <a:pt x="10" y="7"/>
                      <a:pt x="10" y="8"/>
                    </a:cubicBezTo>
                    <a:cubicBezTo>
                      <a:pt x="9" y="8"/>
                      <a:pt x="8" y="9"/>
                      <a:pt x="7" y="10"/>
                    </a:cubicBezTo>
                    <a:cubicBezTo>
                      <a:pt x="6" y="11"/>
                      <a:pt x="5" y="12"/>
                      <a:pt x="4" y="13"/>
                    </a:cubicBezTo>
                    <a:cubicBezTo>
                      <a:pt x="3" y="14"/>
                      <a:pt x="2" y="15"/>
                      <a:pt x="2" y="16"/>
                    </a:cubicBezTo>
                    <a:cubicBezTo>
                      <a:pt x="1" y="18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6" name="Oval 14"/>
              <p:cNvSpPr>
                <a:spLocks noChangeArrowheads="1"/>
              </p:cNvSpPr>
              <p:nvPr/>
            </p:nvSpPr>
            <p:spPr bwMode="auto">
              <a:xfrm>
                <a:off x="7016751" y="5889626"/>
                <a:ext cx="93663" cy="984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4215404" y="5352603"/>
              <a:ext cx="4010025" cy="1327150"/>
            </a:xfrm>
            <a:custGeom>
              <a:avLst/>
              <a:gdLst>
                <a:gd name="T0" fmla="*/ 581 w 727"/>
                <a:gd name="T1" fmla="*/ 0 h 241"/>
                <a:gd name="T2" fmla="*/ 489 w 727"/>
                <a:gd name="T3" fmla="*/ 3 h 241"/>
                <a:gd name="T4" fmla="*/ 412 w 727"/>
                <a:gd name="T5" fmla="*/ 16 h 241"/>
                <a:gd name="T6" fmla="*/ 395 w 727"/>
                <a:gd name="T7" fmla="*/ 23 h 241"/>
                <a:gd name="T8" fmla="*/ 350 w 727"/>
                <a:gd name="T9" fmla="*/ 27 h 241"/>
                <a:gd name="T10" fmla="*/ 319 w 727"/>
                <a:gd name="T11" fmla="*/ 17 h 241"/>
                <a:gd name="T12" fmla="*/ 302 w 727"/>
                <a:gd name="T13" fmla="*/ 12 h 241"/>
                <a:gd name="T14" fmla="*/ 173 w 727"/>
                <a:gd name="T15" fmla="*/ 0 h 241"/>
                <a:gd name="T16" fmla="*/ 16 w 727"/>
                <a:gd name="T17" fmla="*/ 9 h 241"/>
                <a:gd name="T18" fmla="*/ 6 w 727"/>
                <a:gd name="T19" fmla="*/ 44 h 241"/>
                <a:gd name="T20" fmla="*/ 32 w 727"/>
                <a:gd name="T21" fmla="*/ 151 h 241"/>
                <a:gd name="T22" fmla="*/ 79 w 727"/>
                <a:gd name="T23" fmla="*/ 211 h 241"/>
                <a:gd name="T24" fmla="*/ 236 w 727"/>
                <a:gd name="T25" fmla="*/ 232 h 241"/>
                <a:gd name="T26" fmla="*/ 338 w 727"/>
                <a:gd name="T27" fmla="*/ 88 h 241"/>
                <a:gd name="T28" fmla="*/ 345 w 727"/>
                <a:gd name="T29" fmla="*/ 57 h 241"/>
                <a:gd name="T30" fmla="*/ 388 w 727"/>
                <a:gd name="T31" fmla="*/ 66 h 241"/>
                <a:gd name="T32" fmla="*/ 431 w 727"/>
                <a:gd name="T33" fmla="*/ 198 h 241"/>
                <a:gd name="T34" fmla="*/ 573 w 727"/>
                <a:gd name="T35" fmla="*/ 237 h 241"/>
                <a:gd name="T36" fmla="*/ 675 w 727"/>
                <a:gd name="T37" fmla="*/ 186 h 241"/>
                <a:gd name="T38" fmla="*/ 710 w 727"/>
                <a:gd name="T39" fmla="*/ 70 h 241"/>
                <a:gd name="T40" fmla="*/ 725 w 727"/>
                <a:gd name="T41" fmla="*/ 27 h 241"/>
                <a:gd name="T42" fmla="*/ 302 w 727"/>
                <a:gd name="T43" fmla="*/ 167 h 241"/>
                <a:gd name="T44" fmla="*/ 198 w 727"/>
                <a:gd name="T45" fmla="*/ 227 h 241"/>
                <a:gd name="T46" fmla="*/ 131 w 727"/>
                <a:gd name="T47" fmla="*/ 223 h 241"/>
                <a:gd name="T48" fmla="*/ 63 w 727"/>
                <a:gd name="T49" fmla="*/ 184 h 241"/>
                <a:gd name="T50" fmla="*/ 34 w 727"/>
                <a:gd name="T51" fmla="*/ 110 h 241"/>
                <a:gd name="T52" fmla="*/ 32 w 727"/>
                <a:gd name="T53" fmla="*/ 60 h 241"/>
                <a:gd name="T54" fmla="*/ 38 w 727"/>
                <a:gd name="T55" fmla="*/ 38 h 241"/>
                <a:gd name="T56" fmla="*/ 83 w 727"/>
                <a:gd name="T57" fmla="*/ 21 h 241"/>
                <a:gd name="T58" fmla="*/ 150 w 727"/>
                <a:gd name="T59" fmla="*/ 15 h 241"/>
                <a:gd name="T60" fmla="*/ 190 w 727"/>
                <a:gd name="T61" fmla="*/ 16 h 241"/>
                <a:gd name="T62" fmla="*/ 280 w 727"/>
                <a:gd name="T63" fmla="*/ 28 h 241"/>
                <a:gd name="T64" fmla="*/ 302 w 727"/>
                <a:gd name="T65" fmla="*/ 167 h 241"/>
                <a:gd name="T66" fmla="*/ 685 w 727"/>
                <a:gd name="T67" fmla="*/ 152 h 241"/>
                <a:gd name="T68" fmla="*/ 614 w 727"/>
                <a:gd name="T69" fmla="*/ 218 h 241"/>
                <a:gd name="T70" fmla="*/ 574 w 727"/>
                <a:gd name="T71" fmla="*/ 226 h 241"/>
                <a:gd name="T72" fmla="*/ 475 w 727"/>
                <a:gd name="T73" fmla="*/ 214 h 241"/>
                <a:gd name="T74" fmla="*/ 406 w 727"/>
                <a:gd name="T75" fmla="*/ 82 h 241"/>
                <a:gd name="T76" fmla="*/ 449 w 727"/>
                <a:gd name="T77" fmla="*/ 28 h 241"/>
                <a:gd name="T78" fmla="*/ 544 w 727"/>
                <a:gd name="T79" fmla="*/ 16 h 241"/>
                <a:gd name="T80" fmla="*/ 611 w 727"/>
                <a:gd name="T81" fmla="*/ 17 h 241"/>
                <a:gd name="T82" fmla="*/ 675 w 727"/>
                <a:gd name="T83" fmla="*/ 29 h 241"/>
                <a:gd name="T84" fmla="*/ 694 w 727"/>
                <a:gd name="T85" fmla="*/ 47 h 241"/>
                <a:gd name="T86" fmla="*/ 696 w 727"/>
                <a:gd name="T87" fmla="*/ 6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27" h="241">
                  <a:moveTo>
                    <a:pt x="711" y="9"/>
                  </a:moveTo>
                  <a:cubicBezTo>
                    <a:pt x="668" y="3"/>
                    <a:pt x="624" y="1"/>
                    <a:pt x="581" y="0"/>
                  </a:cubicBezTo>
                  <a:cubicBezTo>
                    <a:pt x="572" y="0"/>
                    <a:pt x="563" y="0"/>
                    <a:pt x="554" y="0"/>
                  </a:cubicBezTo>
                  <a:cubicBezTo>
                    <a:pt x="533" y="0"/>
                    <a:pt x="511" y="2"/>
                    <a:pt x="489" y="3"/>
                  </a:cubicBezTo>
                  <a:cubicBezTo>
                    <a:pt x="468" y="5"/>
                    <a:pt x="447" y="7"/>
                    <a:pt x="426" y="12"/>
                  </a:cubicBezTo>
                  <a:cubicBezTo>
                    <a:pt x="421" y="13"/>
                    <a:pt x="416" y="15"/>
                    <a:pt x="412" y="16"/>
                  </a:cubicBezTo>
                  <a:cubicBezTo>
                    <a:pt x="411" y="16"/>
                    <a:pt x="410" y="17"/>
                    <a:pt x="409" y="17"/>
                  </a:cubicBezTo>
                  <a:cubicBezTo>
                    <a:pt x="404" y="19"/>
                    <a:pt x="399" y="21"/>
                    <a:pt x="395" y="23"/>
                  </a:cubicBezTo>
                  <a:cubicBezTo>
                    <a:pt x="390" y="24"/>
                    <a:pt x="385" y="25"/>
                    <a:pt x="380" y="26"/>
                  </a:cubicBezTo>
                  <a:cubicBezTo>
                    <a:pt x="370" y="28"/>
                    <a:pt x="360" y="28"/>
                    <a:pt x="350" y="27"/>
                  </a:cubicBezTo>
                  <a:cubicBezTo>
                    <a:pt x="345" y="26"/>
                    <a:pt x="339" y="25"/>
                    <a:pt x="334" y="23"/>
                  </a:cubicBezTo>
                  <a:cubicBezTo>
                    <a:pt x="329" y="21"/>
                    <a:pt x="324" y="19"/>
                    <a:pt x="319" y="17"/>
                  </a:cubicBezTo>
                  <a:cubicBezTo>
                    <a:pt x="318" y="17"/>
                    <a:pt x="317" y="16"/>
                    <a:pt x="316" y="16"/>
                  </a:cubicBezTo>
                  <a:cubicBezTo>
                    <a:pt x="311" y="15"/>
                    <a:pt x="306" y="13"/>
                    <a:pt x="302" y="12"/>
                  </a:cubicBezTo>
                  <a:cubicBezTo>
                    <a:pt x="281" y="7"/>
                    <a:pt x="259" y="5"/>
                    <a:pt x="238" y="3"/>
                  </a:cubicBezTo>
                  <a:cubicBezTo>
                    <a:pt x="216" y="2"/>
                    <a:pt x="195" y="0"/>
                    <a:pt x="173" y="0"/>
                  </a:cubicBezTo>
                  <a:cubicBezTo>
                    <a:pt x="164" y="0"/>
                    <a:pt x="156" y="0"/>
                    <a:pt x="147" y="0"/>
                  </a:cubicBezTo>
                  <a:cubicBezTo>
                    <a:pt x="103" y="1"/>
                    <a:pt x="59" y="3"/>
                    <a:pt x="16" y="9"/>
                  </a:cubicBezTo>
                  <a:cubicBezTo>
                    <a:pt x="1" y="10"/>
                    <a:pt x="0" y="11"/>
                    <a:pt x="2" y="27"/>
                  </a:cubicBezTo>
                  <a:cubicBezTo>
                    <a:pt x="3" y="33"/>
                    <a:pt x="2" y="39"/>
                    <a:pt x="6" y="44"/>
                  </a:cubicBezTo>
                  <a:cubicBezTo>
                    <a:pt x="13" y="52"/>
                    <a:pt x="15" y="61"/>
                    <a:pt x="17" y="70"/>
                  </a:cubicBezTo>
                  <a:cubicBezTo>
                    <a:pt x="21" y="97"/>
                    <a:pt x="23" y="125"/>
                    <a:pt x="32" y="151"/>
                  </a:cubicBezTo>
                  <a:cubicBezTo>
                    <a:pt x="37" y="164"/>
                    <a:pt x="43" y="176"/>
                    <a:pt x="52" y="186"/>
                  </a:cubicBezTo>
                  <a:cubicBezTo>
                    <a:pt x="60" y="196"/>
                    <a:pt x="69" y="204"/>
                    <a:pt x="79" y="211"/>
                  </a:cubicBezTo>
                  <a:cubicBezTo>
                    <a:pt x="101" y="226"/>
                    <a:pt x="128" y="234"/>
                    <a:pt x="155" y="237"/>
                  </a:cubicBezTo>
                  <a:cubicBezTo>
                    <a:pt x="182" y="241"/>
                    <a:pt x="210" y="239"/>
                    <a:pt x="236" y="232"/>
                  </a:cubicBezTo>
                  <a:cubicBezTo>
                    <a:pt x="259" y="226"/>
                    <a:pt x="280" y="216"/>
                    <a:pt x="296" y="198"/>
                  </a:cubicBezTo>
                  <a:cubicBezTo>
                    <a:pt x="322" y="168"/>
                    <a:pt x="335" y="127"/>
                    <a:pt x="338" y="88"/>
                  </a:cubicBezTo>
                  <a:cubicBezTo>
                    <a:pt x="339" y="81"/>
                    <a:pt x="339" y="74"/>
                    <a:pt x="339" y="66"/>
                  </a:cubicBezTo>
                  <a:cubicBezTo>
                    <a:pt x="339" y="62"/>
                    <a:pt x="339" y="57"/>
                    <a:pt x="345" y="57"/>
                  </a:cubicBezTo>
                  <a:cubicBezTo>
                    <a:pt x="358" y="57"/>
                    <a:pt x="370" y="57"/>
                    <a:pt x="382" y="57"/>
                  </a:cubicBezTo>
                  <a:cubicBezTo>
                    <a:pt x="388" y="57"/>
                    <a:pt x="388" y="62"/>
                    <a:pt x="388" y="66"/>
                  </a:cubicBezTo>
                  <a:cubicBezTo>
                    <a:pt x="388" y="74"/>
                    <a:pt x="388" y="81"/>
                    <a:pt x="389" y="88"/>
                  </a:cubicBezTo>
                  <a:cubicBezTo>
                    <a:pt x="392" y="127"/>
                    <a:pt x="405" y="168"/>
                    <a:pt x="431" y="198"/>
                  </a:cubicBezTo>
                  <a:cubicBezTo>
                    <a:pt x="447" y="216"/>
                    <a:pt x="468" y="226"/>
                    <a:pt x="491" y="232"/>
                  </a:cubicBezTo>
                  <a:cubicBezTo>
                    <a:pt x="518" y="239"/>
                    <a:pt x="546" y="241"/>
                    <a:pt x="573" y="237"/>
                  </a:cubicBezTo>
                  <a:cubicBezTo>
                    <a:pt x="599" y="234"/>
                    <a:pt x="626" y="226"/>
                    <a:pt x="648" y="211"/>
                  </a:cubicBezTo>
                  <a:cubicBezTo>
                    <a:pt x="658" y="204"/>
                    <a:pt x="668" y="196"/>
                    <a:pt x="675" y="186"/>
                  </a:cubicBezTo>
                  <a:cubicBezTo>
                    <a:pt x="684" y="176"/>
                    <a:pt x="691" y="164"/>
                    <a:pt x="695" y="151"/>
                  </a:cubicBezTo>
                  <a:cubicBezTo>
                    <a:pt x="704" y="125"/>
                    <a:pt x="706" y="97"/>
                    <a:pt x="710" y="70"/>
                  </a:cubicBezTo>
                  <a:cubicBezTo>
                    <a:pt x="712" y="61"/>
                    <a:pt x="714" y="52"/>
                    <a:pt x="721" y="44"/>
                  </a:cubicBezTo>
                  <a:cubicBezTo>
                    <a:pt x="725" y="39"/>
                    <a:pt x="724" y="33"/>
                    <a:pt x="725" y="27"/>
                  </a:cubicBezTo>
                  <a:cubicBezTo>
                    <a:pt x="727" y="11"/>
                    <a:pt x="727" y="10"/>
                    <a:pt x="711" y="9"/>
                  </a:cubicBezTo>
                  <a:close/>
                  <a:moveTo>
                    <a:pt x="302" y="167"/>
                  </a:moveTo>
                  <a:cubicBezTo>
                    <a:pt x="290" y="187"/>
                    <a:pt x="274" y="204"/>
                    <a:pt x="253" y="214"/>
                  </a:cubicBezTo>
                  <a:cubicBezTo>
                    <a:pt x="235" y="221"/>
                    <a:pt x="216" y="225"/>
                    <a:pt x="198" y="227"/>
                  </a:cubicBezTo>
                  <a:cubicBezTo>
                    <a:pt x="183" y="228"/>
                    <a:pt x="168" y="228"/>
                    <a:pt x="153" y="226"/>
                  </a:cubicBezTo>
                  <a:cubicBezTo>
                    <a:pt x="146" y="225"/>
                    <a:pt x="139" y="224"/>
                    <a:pt x="131" y="223"/>
                  </a:cubicBezTo>
                  <a:cubicBezTo>
                    <a:pt x="125" y="222"/>
                    <a:pt x="119" y="220"/>
                    <a:pt x="114" y="218"/>
                  </a:cubicBezTo>
                  <a:cubicBezTo>
                    <a:pt x="94" y="211"/>
                    <a:pt x="77" y="199"/>
                    <a:pt x="63" y="184"/>
                  </a:cubicBezTo>
                  <a:cubicBezTo>
                    <a:pt x="54" y="174"/>
                    <a:pt x="47" y="164"/>
                    <a:pt x="43" y="152"/>
                  </a:cubicBezTo>
                  <a:cubicBezTo>
                    <a:pt x="38" y="139"/>
                    <a:pt x="36" y="124"/>
                    <a:pt x="34" y="110"/>
                  </a:cubicBezTo>
                  <a:cubicBezTo>
                    <a:pt x="32" y="95"/>
                    <a:pt x="31" y="81"/>
                    <a:pt x="32" y="66"/>
                  </a:cubicBezTo>
                  <a:cubicBezTo>
                    <a:pt x="32" y="64"/>
                    <a:pt x="32" y="62"/>
                    <a:pt x="32" y="60"/>
                  </a:cubicBezTo>
                  <a:cubicBezTo>
                    <a:pt x="32" y="55"/>
                    <a:pt x="32" y="51"/>
                    <a:pt x="34" y="47"/>
                  </a:cubicBezTo>
                  <a:cubicBezTo>
                    <a:pt x="35" y="44"/>
                    <a:pt x="36" y="41"/>
                    <a:pt x="38" y="38"/>
                  </a:cubicBezTo>
                  <a:cubicBezTo>
                    <a:pt x="42" y="34"/>
                    <a:pt x="47" y="31"/>
                    <a:pt x="52" y="29"/>
                  </a:cubicBezTo>
                  <a:cubicBezTo>
                    <a:pt x="62" y="24"/>
                    <a:pt x="73" y="22"/>
                    <a:pt x="83" y="21"/>
                  </a:cubicBezTo>
                  <a:cubicBezTo>
                    <a:pt x="94" y="19"/>
                    <a:pt x="105" y="18"/>
                    <a:pt x="116" y="17"/>
                  </a:cubicBezTo>
                  <a:cubicBezTo>
                    <a:pt x="127" y="16"/>
                    <a:pt x="139" y="16"/>
                    <a:pt x="150" y="15"/>
                  </a:cubicBezTo>
                  <a:cubicBezTo>
                    <a:pt x="161" y="15"/>
                    <a:pt x="172" y="15"/>
                    <a:pt x="183" y="16"/>
                  </a:cubicBezTo>
                  <a:cubicBezTo>
                    <a:pt x="185" y="16"/>
                    <a:pt x="188" y="16"/>
                    <a:pt x="190" y="16"/>
                  </a:cubicBezTo>
                  <a:cubicBezTo>
                    <a:pt x="220" y="17"/>
                    <a:pt x="250" y="21"/>
                    <a:pt x="279" y="28"/>
                  </a:cubicBezTo>
                  <a:cubicBezTo>
                    <a:pt x="279" y="28"/>
                    <a:pt x="280" y="28"/>
                    <a:pt x="280" y="28"/>
                  </a:cubicBezTo>
                  <a:cubicBezTo>
                    <a:pt x="311" y="37"/>
                    <a:pt x="321" y="50"/>
                    <a:pt x="321" y="82"/>
                  </a:cubicBezTo>
                  <a:cubicBezTo>
                    <a:pt x="322" y="112"/>
                    <a:pt x="316" y="141"/>
                    <a:pt x="302" y="167"/>
                  </a:cubicBezTo>
                  <a:close/>
                  <a:moveTo>
                    <a:pt x="693" y="110"/>
                  </a:moveTo>
                  <a:cubicBezTo>
                    <a:pt x="691" y="124"/>
                    <a:pt x="689" y="139"/>
                    <a:pt x="685" y="152"/>
                  </a:cubicBezTo>
                  <a:cubicBezTo>
                    <a:pt x="680" y="164"/>
                    <a:pt x="673" y="174"/>
                    <a:pt x="665" y="184"/>
                  </a:cubicBezTo>
                  <a:cubicBezTo>
                    <a:pt x="651" y="199"/>
                    <a:pt x="633" y="211"/>
                    <a:pt x="614" y="218"/>
                  </a:cubicBezTo>
                  <a:cubicBezTo>
                    <a:pt x="608" y="220"/>
                    <a:pt x="602" y="222"/>
                    <a:pt x="596" y="223"/>
                  </a:cubicBezTo>
                  <a:cubicBezTo>
                    <a:pt x="589" y="224"/>
                    <a:pt x="581" y="225"/>
                    <a:pt x="574" y="226"/>
                  </a:cubicBezTo>
                  <a:cubicBezTo>
                    <a:pt x="559" y="228"/>
                    <a:pt x="544" y="228"/>
                    <a:pt x="530" y="227"/>
                  </a:cubicBezTo>
                  <a:cubicBezTo>
                    <a:pt x="511" y="225"/>
                    <a:pt x="492" y="221"/>
                    <a:pt x="475" y="214"/>
                  </a:cubicBezTo>
                  <a:cubicBezTo>
                    <a:pt x="454" y="204"/>
                    <a:pt x="437" y="187"/>
                    <a:pt x="426" y="167"/>
                  </a:cubicBezTo>
                  <a:cubicBezTo>
                    <a:pt x="411" y="141"/>
                    <a:pt x="405" y="112"/>
                    <a:pt x="406" y="82"/>
                  </a:cubicBezTo>
                  <a:cubicBezTo>
                    <a:pt x="406" y="50"/>
                    <a:pt x="416" y="37"/>
                    <a:pt x="447" y="28"/>
                  </a:cubicBezTo>
                  <a:cubicBezTo>
                    <a:pt x="448" y="28"/>
                    <a:pt x="448" y="28"/>
                    <a:pt x="449" y="28"/>
                  </a:cubicBezTo>
                  <a:cubicBezTo>
                    <a:pt x="478" y="21"/>
                    <a:pt x="507" y="17"/>
                    <a:pt x="537" y="16"/>
                  </a:cubicBezTo>
                  <a:cubicBezTo>
                    <a:pt x="539" y="16"/>
                    <a:pt x="542" y="16"/>
                    <a:pt x="544" y="16"/>
                  </a:cubicBezTo>
                  <a:cubicBezTo>
                    <a:pt x="556" y="15"/>
                    <a:pt x="567" y="15"/>
                    <a:pt x="578" y="15"/>
                  </a:cubicBezTo>
                  <a:cubicBezTo>
                    <a:pt x="589" y="16"/>
                    <a:pt x="600" y="16"/>
                    <a:pt x="611" y="17"/>
                  </a:cubicBezTo>
                  <a:cubicBezTo>
                    <a:pt x="622" y="18"/>
                    <a:pt x="633" y="19"/>
                    <a:pt x="644" y="21"/>
                  </a:cubicBezTo>
                  <a:cubicBezTo>
                    <a:pt x="655" y="22"/>
                    <a:pt x="665" y="24"/>
                    <a:pt x="675" y="29"/>
                  </a:cubicBezTo>
                  <a:cubicBezTo>
                    <a:pt x="680" y="31"/>
                    <a:pt x="685" y="34"/>
                    <a:pt x="689" y="38"/>
                  </a:cubicBezTo>
                  <a:cubicBezTo>
                    <a:pt x="691" y="41"/>
                    <a:pt x="693" y="44"/>
                    <a:pt x="694" y="47"/>
                  </a:cubicBezTo>
                  <a:cubicBezTo>
                    <a:pt x="695" y="51"/>
                    <a:pt x="696" y="55"/>
                    <a:pt x="696" y="60"/>
                  </a:cubicBezTo>
                  <a:cubicBezTo>
                    <a:pt x="696" y="62"/>
                    <a:pt x="696" y="64"/>
                    <a:pt x="696" y="66"/>
                  </a:cubicBezTo>
                  <a:cubicBezTo>
                    <a:pt x="696" y="81"/>
                    <a:pt x="695" y="95"/>
                    <a:pt x="693" y="1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7" name="Google Shape;1684;p250">
              <a:extLst>
                <a:ext uri="{FF2B5EF4-FFF2-40B4-BE49-F238E27FC236}">
                  <a16:creationId xmlns:a16="http://schemas.microsoft.com/office/drawing/2014/main" id="{1A5E14FA-08CD-4C35-B66B-D4A614152C6C}"/>
                </a:ext>
              </a:extLst>
            </p:cNvPr>
            <p:cNvSpPr txBox="1">
              <a:spLocks/>
            </p:cNvSpPr>
            <p:nvPr/>
          </p:nvSpPr>
          <p:spPr>
            <a:xfrm>
              <a:off x="526268" y="207512"/>
              <a:ext cx="9485290" cy="8395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r>
                <a:rPr kumimoji="0" 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Takeaways</a:t>
              </a:r>
            </a:p>
            <a:p>
              <a:pPr lvl="0">
                <a:buClr>
                  <a:srgbClr val="7F7F7F"/>
                </a:buClr>
                <a:defRPr/>
              </a:pPr>
              <a:r>
                <a:rPr lang="en-US" sz="2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Control Flow &amp; Universal Statements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endParaRPr>
            </a:p>
          </p:txBody>
        </p:sp>
      </p:grpSp>
      <p:sp>
        <p:nvSpPr>
          <p:cNvPr id="21" name="Graphic 16">
            <a:extLst>
              <a:ext uri="{FF2B5EF4-FFF2-40B4-BE49-F238E27FC236}">
                <a16:creationId xmlns:a16="http://schemas.microsoft.com/office/drawing/2014/main" id="{8852EB5C-CD55-4D22-8B9C-ABEBE784CB19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3946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4405231-AA7E-45D1-BA07-CFEDD873E15A}"/>
              </a:ext>
            </a:extLst>
          </p:cNvPr>
          <p:cNvGrpSpPr/>
          <p:nvPr/>
        </p:nvGrpSpPr>
        <p:grpSpPr>
          <a:xfrm>
            <a:off x="335767" y="207512"/>
            <a:ext cx="11250644" cy="6472241"/>
            <a:chOff x="335767" y="207512"/>
            <a:chExt cx="11250644" cy="6472241"/>
          </a:xfrm>
        </p:grpSpPr>
        <p:grpSp>
          <p:nvGrpSpPr>
            <p:cNvPr id="35" name="Group 34"/>
            <p:cNvGrpSpPr/>
            <p:nvPr/>
          </p:nvGrpSpPr>
          <p:grpSpPr>
            <a:xfrm>
              <a:off x="6676029" y="2087679"/>
              <a:ext cx="1565503" cy="3322777"/>
              <a:chOff x="6548438" y="2058849"/>
              <a:chExt cx="1565503" cy="3322777"/>
            </a:xfrm>
          </p:grpSpPr>
          <p:sp>
            <p:nvSpPr>
              <p:cNvPr id="10" name="Freeform 8"/>
              <p:cNvSpPr>
                <a:spLocks noEditPoints="1"/>
              </p:cNvSpPr>
              <p:nvPr/>
            </p:nvSpPr>
            <p:spPr bwMode="auto">
              <a:xfrm>
                <a:off x="6548438" y="2582863"/>
                <a:ext cx="992188" cy="2798763"/>
              </a:xfrm>
              <a:custGeom>
                <a:avLst/>
                <a:gdLst>
                  <a:gd name="T0" fmla="*/ 180 w 180"/>
                  <a:gd name="T1" fmla="*/ 61 h 508"/>
                  <a:gd name="T2" fmla="*/ 116 w 180"/>
                  <a:gd name="T3" fmla="*/ 4 h 508"/>
                  <a:gd name="T4" fmla="*/ 65 w 180"/>
                  <a:gd name="T5" fmla="*/ 54 h 508"/>
                  <a:gd name="T6" fmla="*/ 94 w 180"/>
                  <a:gd name="T7" fmla="*/ 112 h 508"/>
                  <a:gd name="T8" fmla="*/ 105 w 180"/>
                  <a:gd name="T9" fmla="*/ 130 h 508"/>
                  <a:gd name="T10" fmla="*/ 105 w 180"/>
                  <a:gd name="T11" fmla="*/ 281 h 508"/>
                  <a:gd name="T12" fmla="*/ 86 w 180"/>
                  <a:gd name="T13" fmla="*/ 300 h 508"/>
                  <a:gd name="T14" fmla="*/ 55 w 180"/>
                  <a:gd name="T15" fmla="*/ 300 h 508"/>
                  <a:gd name="T16" fmla="*/ 17 w 180"/>
                  <a:gd name="T17" fmla="*/ 315 h 508"/>
                  <a:gd name="T18" fmla="*/ 0 w 180"/>
                  <a:gd name="T19" fmla="*/ 354 h 508"/>
                  <a:gd name="T20" fmla="*/ 1 w 180"/>
                  <a:gd name="T21" fmla="*/ 508 h 508"/>
                  <a:gd name="T22" fmla="*/ 35 w 180"/>
                  <a:gd name="T23" fmla="*/ 508 h 508"/>
                  <a:gd name="T24" fmla="*/ 34 w 180"/>
                  <a:gd name="T25" fmla="*/ 354 h 508"/>
                  <a:gd name="T26" fmla="*/ 42 w 180"/>
                  <a:gd name="T27" fmla="*/ 339 h 508"/>
                  <a:gd name="T28" fmla="*/ 54 w 180"/>
                  <a:gd name="T29" fmla="*/ 335 h 508"/>
                  <a:gd name="T30" fmla="*/ 86 w 180"/>
                  <a:gd name="T31" fmla="*/ 335 h 508"/>
                  <a:gd name="T32" fmla="*/ 139 w 180"/>
                  <a:gd name="T33" fmla="*/ 281 h 508"/>
                  <a:gd name="T34" fmla="*/ 139 w 180"/>
                  <a:gd name="T35" fmla="*/ 130 h 508"/>
                  <a:gd name="T36" fmla="*/ 150 w 180"/>
                  <a:gd name="T37" fmla="*/ 112 h 508"/>
                  <a:gd name="T38" fmla="*/ 180 w 180"/>
                  <a:gd name="T39" fmla="*/ 61 h 508"/>
                  <a:gd name="T40" fmla="*/ 122 w 180"/>
                  <a:gd name="T41" fmla="*/ 113 h 508"/>
                  <a:gd name="T42" fmla="*/ 71 w 180"/>
                  <a:gd name="T43" fmla="*/ 61 h 508"/>
                  <a:gd name="T44" fmla="*/ 122 w 180"/>
                  <a:gd name="T45" fmla="*/ 10 h 508"/>
                  <a:gd name="T46" fmla="*/ 173 w 180"/>
                  <a:gd name="T47" fmla="*/ 61 h 508"/>
                  <a:gd name="T48" fmla="*/ 122 w 180"/>
                  <a:gd name="T49" fmla="*/ 113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0" h="508">
                    <a:moveTo>
                      <a:pt x="180" y="61"/>
                    </a:moveTo>
                    <a:cubicBezTo>
                      <a:pt x="180" y="27"/>
                      <a:pt x="150" y="0"/>
                      <a:pt x="116" y="4"/>
                    </a:cubicBezTo>
                    <a:cubicBezTo>
                      <a:pt x="89" y="7"/>
                      <a:pt x="68" y="28"/>
                      <a:pt x="65" y="54"/>
                    </a:cubicBezTo>
                    <a:cubicBezTo>
                      <a:pt x="62" y="79"/>
                      <a:pt x="75" y="101"/>
                      <a:pt x="94" y="112"/>
                    </a:cubicBezTo>
                    <a:cubicBezTo>
                      <a:pt x="101" y="116"/>
                      <a:pt x="105" y="122"/>
                      <a:pt x="105" y="130"/>
                    </a:cubicBezTo>
                    <a:cubicBezTo>
                      <a:pt x="105" y="281"/>
                      <a:pt x="105" y="281"/>
                      <a:pt x="105" y="281"/>
                    </a:cubicBezTo>
                    <a:cubicBezTo>
                      <a:pt x="105" y="292"/>
                      <a:pt x="97" y="300"/>
                      <a:pt x="86" y="300"/>
                    </a:cubicBezTo>
                    <a:cubicBezTo>
                      <a:pt x="55" y="300"/>
                      <a:pt x="55" y="300"/>
                      <a:pt x="55" y="300"/>
                    </a:cubicBezTo>
                    <a:cubicBezTo>
                      <a:pt x="41" y="300"/>
                      <a:pt x="27" y="305"/>
                      <a:pt x="17" y="315"/>
                    </a:cubicBezTo>
                    <a:cubicBezTo>
                      <a:pt x="6" y="325"/>
                      <a:pt x="0" y="339"/>
                      <a:pt x="0" y="354"/>
                    </a:cubicBezTo>
                    <a:cubicBezTo>
                      <a:pt x="1" y="508"/>
                      <a:pt x="1" y="508"/>
                      <a:pt x="1" y="508"/>
                    </a:cubicBezTo>
                    <a:cubicBezTo>
                      <a:pt x="35" y="508"/>
                      <a:pt x="35" y="508"/>
                      <a:pt x="35" y="508"/>
                    </a:cubicBezTo>
                    <a:cubicBezTo>
                      <a:pt x="34" y="354"/>
                      <a:pt x="34" y="354"/>
                      <a:pt x="34" y="354"/>
                    </a:cubicBezTo>
                    <a:cubicBezTo>
                      <a:pt x="34" y="348"/>
                      <a:pt x="37" y="342"/>
                      <a:pt x="42" y="339"/>
                    </a:cubicBezTo>
                    <a:cubicBezTo>
                      <a:pt x="45" y="336"/>
                      <a:pt x="50" y="335"/>
                      <a:pt x="54" y="335"/>
                    </a:cubicBezTo>
                    <a:cubicBezTo>
                      <a:pt x="86" y="335"/>
                      <a:pt x="86" y="335"/>
                      <a:pt x="86" y="335"/>
                    </a:cubicBezTo>
                    <a:cubicBezTo>
                      <a:pt x="115" y="335"/>
                      <a:pt x="139" y="311"/>
                      <a:pt x="139" y="281"/>
                    </a:cubicBezTo>
                    <a:cubicBezTo>
                      <a:pt x="139" y="130"/>
                      <a:pt x="139" y="130"/>
                      <a:pt x="139" y="130"/>
                    </a:cubicBezTo>
                    <a:cubicBezTo>
                      <a:pt x="139" y="123"/>
                      <a:pt x="143" y="116"/>
                      <a:pt x="150" y="112"/>
                    </a:cubicBezTo>
                    <a:cubicBezTo>
                      <a:pt x="168" y="102"/>
                      <a:pt x="180" y="83"/>
                      <a:pt x="180" y="61"/>
                    </a:cubicBezTo>
                    <a:close/>
                    <a:moveTo>
                      <a:pt x="122" y="113"/>
                    </a:moveTo>
                    <a:cubicBezTo>
                      <a:pt x="94" y="113"/>
                      <a:pt x="71" y="90"/>
                      <a:pt x="71" y="61"/>
                    </a:cubicBezTo>
                    <a:cubicBezTo>
                      <a:pt x="71" y="33"/>
                      <a:pt x="94" y="10"/>
                      <a:pt x="122" y="10"/>
                    </a:cubicBezTo>
                    <a:cubicBezTo>
                      <a:pt x="150" y="10"/>
                      <a:pt x="173" y="33"/>
                      <a:pt x="173" y="61"/>
                    </a:cubicBezTo>
                    <a:cubicBezTo>
                      <a:pt x="173" y="90"/>
                      <a:pt x="150" y="113"/>
                      <a:pt x="122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Freeform 23"/>
              <p:cNvSpPr/>
              <p:nvPr/>
            </p:nvSpPr>
            <p:spPr>
              <a:xfrm flipV="1">
                <a:off x="7217115" y="2058849"/>
                <a:ext cx="896826" cy="568026"/>
              </a:xfrm>
              <a:custGeom>
                <a:avLst/>
                <a:gdLst>
                  <a:gd name="connsiteX0" fmla="*/ 9167091 w 9167091"/>
                  <a:gd name="connsiteY0" fmla="*/ 5137727 h 5149273"/>
                  <a:gd name="connsiteX1" fmla="*/ 11546 w 9167091"/>
                  <a:gd name="connsiteY1" fmla="*/ 5149273 h 5149273"/>
                  <a:gd name="connsiteX2" fmla="*/ 0 w 9167091"/>
                  <a:gd name="connsiteY2" fmla="*/ 0 h 5149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67091" h="5149273">
                    <a:moveTo>
                      <a:pt x="9167091" y="5137727"/>
                    </a:moveTo>
                    <a:lnTo>
                      <a:pt x="11546" y="5149273"/>
                    </a:lnTo>
                    <a:cubicBezTo>
                      <a:pt x="7697" y="3432849"/>
                      <a:pt x="3849" y="1716424"/>
                      <a:pt x="0" y="0"/>
                    </a:cubicBezTo>
                  </a:path>
                </a:pathLst>
              </a:custGeom>
              <a:ln w="12700" cmpd="sng">
                <a:solidFill>
                  <a:schemeClr val="accent4"/>
                </a:solidFill>
                <a:headEnd type="oval" w="lg" len="lg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8364325" y="1957491"/>
              <a:ext cx="3222086" cy="3432350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89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UiPath Control Flow Statements: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Assign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Break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Delay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Do While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For Each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If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Switch</a:t>
              </a:r>
            </a:p>
            <a:p>
              <a:pPr marL="1082675" lvl="0" indent="-228600">
                <a:spcBef>
                  <a:spcPts val="600"/>
                </a:spcBef>
                <a:buClr>
                  <a:srgbClr val="7F7F7F"/>
                </a:buClr>
                <a:buFont typeface="Wingdings" panose="05000000000000000000" pitchFamily="2" charset="2"/>
                <a:buChar char="§"/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While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915365" y="2067210"/>
              <a:ext cx="1565192" cy="3340239"/>
              <a:chOff x="4073609" y="2058849"/>
              <a:chExt cx="1565192" cy="3340239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>
                <a:off x="4645026" y="2582863"/>
                <a:ext cx="993775" cy="2816225"/>
              </a:xfrm>
              <a:custGeom>
                <a:avLst/>
                <a:gdLst>
                  <a:gd name="T0" fmla="*/ 126 w 180"/>
                  <a:gd name="T1" fmla="*/ 389 h 511"/>
                  <a:gd name="T2" fmla="*/ 94 w 180"/>
                  <a:gd name="T3" fmla="*/ 389 h 511"/>
                  <a:gd name="T4" fmla="*/ 75 w 180"/>
                  <a:gd name="T5" fmla="*/ 370 h 511"/>
                  <a:gd name="T6" fmla="*/ 75 w 180"/>
                  <a:gd name="T7" fmla="*/ 130 h 511"/>
                  <a:gd name="T8" fmla="*/ 86 w 180"/>
                  <a:gd name="T9" fmla="*/ 112 h 511"/>
                  <a:gd name="T10" fmla="*/ 115 w 180"/>
                  <a:gd name="T11" fmla="*/ 54 h 511"/>
                  <a:gd name="T12" fmla="*/ 65 w 180"/>
                  <a:gd name="T13" fmla="*/ 4 h 511"/>
                  <a:gd name="T14" fmla="*/ 0 w 180"/>
                  <a:gd name="T15" fmla="*/ 61 h 511"/>
                  <a:gd name="T16" fmla="*/ 30 w 180"/>
                  <a:gd name="T17" fmla="*/ 112 h 511"/>
                  <a:gd name="T18" fmla="*/ 41 w 180"/>
                  <a:gd name="T19" fmla="*/ 130 h 511"/>
                  <a:gd name="T20" fmla="*/ 41 w 180"/>
                  <a:gd name="T21" fmla="*/ 370 h 511"/>
                  <a:gd name="T22" fmla="*/ 94 w 180"/>
                  <a:gd name="T23" fmla="*/ 423 h 511"/>
                  <a:gd name="T24" fmla="*/ 126 w 180"/>
                  <a:gd name="T25" fmla="*/ 423 h 511"/>
                  <a:gd name="T26" fmla="*/ 146 w 180"/>
                  <a:gd name="T27" fmla="*/ 442 h 511"/>
                  <a:gd name="T28" fmla="*/ 146 w 180"/>
                  <a:gd name="T29" fmla="*/ 511 h 511"/>
                  <a:gd name="T30" fmla="*/ 180 w 180"/>
                  <a:gd name="T31" fmla="*/ 511 h 511"/>
                  <a:gd name="T32" fmla="*/ 180 w 180"/>
                  <a:gd name="T33" fmla="*/ 442 h 511"/>
                  <a:gd name="T34" fmla="*/ 126 w 180"/>
                  <a:gd name="T35" fmla="*/ 389 h 511"/>
                  <a:gd name="T36" fmla="*/ 7 w 180"/>
                  <a:gd name="T37" fmla="*/ 61 h 511"/>
                  <a:gd name="T38" fmla="*/ 58 w 180"/>
                  <a:gd name="T39" fmla="*/ 10 h 511"/>
                  <a:gd name="T40" fmla="*/ 109 w 180"/>
                  <a:gd name="T41" fmla="*/ 61 h 511"/>
                  <a:gd name="T42" fmla="*/ 58 w 180"/>
                  <a:gd name="T43" fmla="*/ 113 h 511"/>
                  <a:gd name="T44" fmla="*/ 7 w 180"/>
                  <a:gd name="T45" fmla="*/ 61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0" h="511">
                    <a:moveTo>
                      <a:pt x="126" y="389"/>
                    </a:moveTo>
                    <a:cubicBezTo>
                      <a:pt x="94" y="389"/>
                      <a:pt x="94" y="389"/>
                      <a:pt x="94" y="389"/>
                    </a:cubicBezTo>
                    <a:cubicBezTo>
                      <a:pt x="84" y="389"/>
                      <a:pt x="75" y="380"/>
                      <a:pt x="75" y="370"/>
                    </a:cubicBezTo>
                    <a:cubicBezTo>
                      <a:pt x="75" y="130"/>
                      <a:pt x="75" y="130"/>
                      <a:pt x="75" y="130"/>
                    </a:cubicBezTo>
                    <a:cubicBezTo>
                      <a:pt x="75" y="122"/>
                      <a:pt x="80" y="116"/>
                      <a:pt x="86" y="112"/>
                    </a:cubicBezTo>
                    <a:cubicBezTo>
                      <a:pt x="106" y="101"/>
                      <a:pt x="118" y="79"/>
                      <a:pt x="115" y="54"/>
                    </a:cubicBezTo>
                    <a:cubicBezTo>
                      <a:pt x="112" y="28"/>
                      <a:pt x="91" y="7"/>
                      <a:pt x="65" y="4"/>
                    </a:cubicBezTo>
                    <a:cubicBezTo>
                      <a:pt x="30" y="0"/>
                      <a:pt x="0" y="27"/>
                      <a:pt x="0" y="61"/>
                    </a:cubicBezTo>
                    <a:cubicBezTo>
                      <a:pt x="0" y="83"/>
                      <a:pt x="13" y="102"/>
                      <a:pt x="30" y="112"/>
                    </a:cubicBezTo>
                    <a:cubicBezTo>
                      <a:pt x="37" y="116"/>
                      <a:pt x="41" y="123"/>
                      <a:pt x="41" y="130"/>
                    </a:cubicBezTo>
                    <a:cubicBezTo>
                      <a:pt x="41" y="370"/>
                      <a:pt x="41" y="370"/>
                      <a:pt x="41" y="370"/>
                    </a:cubicBezTo>
                    <a:cubicBezTo>
                      <a:pt x="41" y="399"/>
                      <a:pt x="65" y="423"/>
                      <a:pt x="94" y="423"/>
                    </a:cubicBezTo>
                    <a:cubicBezTo>
                      <a:pt x="126" y="423"/>
                      <a:pt x="126" y="423"/>
                      <a:pt x="126" y="423"/>
                    </a:cubicBezTo>
                    <a:cubicBezTo>
                      <a:pt x="137" y="423"/>
                      <a:pt x="146" y="432"/>
                      <a:pt x="146" y="442"/>
                    </a:cubicBezTo>
                    <a:cubicBezTo>
                      <a:pt x="146" y="511"/>
                      <a:pt x="146" y="511"/>
                      <a:pt x="146" y="511"/>
                    </a:cubicBezTo>
                    <a:cubicBezTo>
                      <a:pt x="180" y="511"/>
                      <a:pt x="180" y="511"/>
                      <a:pt x="180" y="511"/>
                    </a:cubicBezTo>
                    <a:cubicBezTo>
                      <a:pt x="180" y="442"/>
                      <a:pt x="180" y="442"/>
                      <a:pt x="180" y="442"/>
                    </a:cubicBezTo>
                    <a:cubicBezTo>
                      <a:pt x="180" y="413"/>
                      <a:pt x="156" y="389"/>
                      <a:pt x="126" y="389"/>
                    </a:cubicBezTo>
                    <a:close/>
                    <a:moveTo>
                      <a:pt x="7" y="61"/>
                    </a:moveTo>
                    <a:cubicBezTo>
                      <a:pt x="7" y="33"/>
                      <a:pt x="30" y="10"/>
                      <a:pt x="58" y="10"/>
                    </a:cubicBezTo>
                    <a:cubicBezTo>
                      <a:pt x="86" y="10"/>
                      <a:pt x="109" y="33"/>
                      <a:pt x="109" y="61"/>
                    </a:cubicBezTo>
                    <a:cubicBezTo>
                      <a:pt x="109" y="90"/>
                      <a:pt x="86" y="113"/>
                      <a:pt x="58" y="113"/>
                    </a:cubicBezTo>
                    <a:cubicBezTo>
                      <a:pt x="30" y="113"/>
                      <a:pt x="7" y="90"/>
                      <a:pt x="7" y="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flipH="1" flipV="1">
                <a:off x="4073609" y="2058849"/>
                <a:ext cx="896826" cy="568026"/>
              </a:xfrm>
              <a:custGeom>
                <a:avLst/>
                <a:gdLst>
                  <a:gd name="connsiteX0" fmla="*/ 9167091 w 9167091"/>
                  <a:gd name="connsiteY0" fmla="*/ 5137727 h 5149273"/>
                  <a:gd name="connsiteX1" fmla="*/ 11546 w 9167091"/>
                  <a:gd name="connsiteY1" fmla="*/ 5149273 h 5149273"/>
                  <a:gd name="connsiteX2" fmla="*/ 0 w 9167091"/>
                  <a:gd name="connsiteY2" fmla="*/ 0 h 5149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67091" h="5149273">
                    <a:moveTo>
                      <a:pt x="9167091" y="5137727"/>
                    </a:moveTo>
                    <a:lnTo>
                      <a:pt x="11546" y="5149273"/>
                    </a:lnTo>
                    <a:cubicBezTo>
                      <a:pt x="7697" y="3432849"/>
                      <a:pt x="3849" y="1716424"/>
                      <a:pt x="0" y="0"/>
                    </a:cubicBezTo>
                  </a:path>
                </a:pathLst>
              </a:custGeom>
              <a:ln w="12700" cmpd="sng">
                <a:solidFill>
                  <a:schemeClr val="accent1"/>
                </a:solidFill>
                <a:headEnd type="oval" w="lg" len="lg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335767" y="1922087"/>
              <a:ext cx="3471071" cy="1600438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marL="265113" lvl="0" algn="r">
                <a:spcBef>
                  <a:spcPts val="600"/>
                </a:spcBef>
                <a:buClr>
                  <a:schemeClr val="accent1"/>
                </a:buClr>
              </a:pPr>
              <a:r>
                <a:rPr lang="en-US" sz="18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There are eight different types of control flow statement that are used in UiPath.</a:t>
              </a:r>
            </a:p>
            <a:p>
              <a:pPr marL="1600200" lvl="0" algn="r">
                <a:spcBef>
                  <a:spcPts val="600"/>
                </a:spcBef>
                <a:buClr>
                  <a:schemeClr val="accent1"/>
                </a:buClr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Bebas Neue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026617" y="5753356"/>
              <a:ext cx="2393950" cy="441325"/>
              <a:chOff x="4899026" y="5724526"/>
              <a:chExt cx="2393950" cy="441325"/>
            </a:xfrm>
          </p:grpSpPr>
          <p:sp>
            <p:nvSpPr>
              <p:cNvPr id="11" name="Oval 9"/>
              <p:cNvSpPr>
                <a:spLocks noChangeArrowheads="1"/>
              </p:cNvSpPr>
              <p:nvPr/>
            </p:nvSpPr>
            <p:spPr bwMode="auto">
              <a:xfrm>
                <a:off x="4921251" y="5851526"/>
                <a:ext cx="314325" cy="314325"/>
              </a:xfrm>
              <a:prstGeom prst="ellipse">
                <a:avLst/>
              </a:prstGeom>
              <a:solidFill>
                <a:schemeClr val="tx1">
                  <a:alpha val="9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4899026" y="5724526"/>
                <a:ext cx="358775" cy="104775"/>
              </a:xfrm>
              <a:custGeom>
                <a:avLst/>
                <a:gdLst>
                  <a:gd name="T0" fmla="*/ 65 w 65"/>
                  <a:gd name="T1" fmla="*/ 19 h 19"/>
                  <a:gd name="T2" fmla="*/ 62 w 65"/>
                  <a:gd name="T3" fmla="*/ 18 h 19"/>
                  <a:gd name="T4" fmla="*/ 58 w 65"/>
                  <a:gd name="T5" fmla="*/ 17 h 19"/>
                  <a:gd name="T6" fmla="*/ 54 w 65"/>
                  <a:gd name="T7" fmla="*/ 15 h 19"/>
                  <a:gd name="T8" fmla="*/ 49 w 65"/>
                  <a:gd name="T9" fmla="*/ 14 h 19"/>
                  <a:gd name="T10" fmla="*/ 44 w 65"/>
                  <a:gd name="T11" fmla="*/ 13 h 19"/>
                  <a:gd name="T12" fmla="*/ 38 w 65"/>
                  <a:gd name="T13" fmla="*/ 12 h 19"/>
                  <a:gd name="T14" fmla="*/ 32 w 65"/>
                  <a:gd name="T15" fmla="*/ 12 h 19"/>
                  <a:gd name="T16" fmla="*/ 27 w 65"/>
                  <a:gd name="T17" fmla="*/ 12 h 19"/>
                  <a:gd name="T18" fmla="*/ 21 w 65"/>
                  <a:gd name="T19" fmla="*/ 13 h 19"/>
                  <a:gd name="T20" fmla="*/ 16 w 65"/>
                  <a:gd name="T21" fmla="*/ 14 h 19"/>
                  <a:gd name="T22" fmla="*/ 11 w 65"/>
                  <a:gd name="T23" fmla="*/ 15 h 19"/>
                  <a:gd name="T24" fmla="*/ 7 w 65"/>
                  <a:gd name="T25" fmla="*/ 17 h 19"/>
                  <a:gd name="T26" fmla="*/ 3 w 65"/>
                  <a:gd name="T27" fmla="*/ 18 h 19"/>
                  <a:gd name="T28" fmla="*/ 0 w 65"/>
                  <a:gd name="T29" fmla="*/ 19 h 19"/>
                  <a:gd name="T30" fmla="*/ 2 w 65"/>
                  <a:gd name="T31" fmla="*/ 16 h 19"/>
                  <a:gd name="T32" fmla="*/ 4 w 65"/>
                  <a:gd name="T33" fmla="*/ 13 h 19"/>
                  <a:gd name="T34" fmla="*/ 7 w 65"/>
                  <a:gd name="T35" fmla="*/ 10 h 19"/>
                  <a:gd name="T36" fmla="*/ 9 w 65"/>
                  <a:gd name="T37" fmla="*/ 8 h 19"/>
                  <a:gd name="T38" fmla="*/ 12 w 65"/>
                  <a:gd name="T39" fmla="*/ 6 h 19"/>
                  <a:gd name="T40" fmla="*/ 18 w 65"/>
                  <a:gd name="T41" fmla="*/ 3 h 19"/>
                  <a:gd name="T42" fmla="*/ 25 w 65"/>
                  <a:gd name="T43" fmla="*/ 1 h 19"/>
                  <a:gd name="T44" fmla="*/ 32 w 65"/>
                  <a:gd name="T45" fmla="*/ 0 h 19"/>
                  <a:gd name="T46" fmla="*/ 40 w 65"/>
                  <a:gd name="T47" fmla="*/ 1 h 19"/>
                  <a:gd name="T48" fmla="*/ 47 w 65"/>
                  <a:gd name="T49" fmla="*/ 3 h 19"/>
                  <a:gd name="T50" fmla="*/ 53 w 65"/>
                  <a:gd name="T51" fmla="*/ 6 h 19"/>
                  <a:gd name="T52" fmla="*/ 56 w 65"/>
                  <a:gd name="T53" fmla="*/ 8 h 19"/>
                  <a:gd name="T54" fmla="*/ 58 w 65"/>
                  <a:gd name="T55" fmla="*/ 10 h 19"/>
                  <a:gd name="T56" fmla="*/ 61 w 65"/>
                  <a:gd name="T57" fmla="*/ 13 h 19"/>
                  <a:gd name="T58" fmla="*/ 63 w 65"/>
                  <a:gd name="T59" fmla="*/ 16 h 19"/>
                  <a:gd name="T60" fmla="*/ 65 w 65"/>
                  <a:gd name="T6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5" h="19">
                    <a:moveTo>
                      <a:pt x="65" y="19"/>
                    </a:moveTo>
                    <a:cubicBezTo>
                      <a:pt x="65" y="19"/>
                      <a:pt x="64" y="19"/>
                      <a:pt x="62" y="18"/>
                    </a:cubicBezTo>
                    <a:cubicBezTo>
                      <a:pt x="61" y="18"/>
                      <a:pt x="60" y="17"/>
                      <a:pt x="58" y="17"/>
                    </a:cubicBezTo>
                    <a:cubicBezTo>
                      <a:pt x="57" y="16"/>
                      <a:pt x="56" y="16"/>
                      <a:pt x="54" y="15"/>
                    </a:cubicBezTo>
                    <a:cubicBezTo>
                      <a:pt x="53" y="15"/>
                      <a:pt x="51" y="14"/>
                      <a:pt x="49" y="14"/>
                    </a:cubicBezTo>
                    <a:cubicBezTo>
                      <a:pt x="48" y="13"/>
                      <a:pt x="46" y="13"/>
                      <a:pt x="44" y="13"/>
                    </a:cubicBezTo>
                    <a:cubicBezTo>
                      <a:pt x="42" y="13"/>
                      <a:pt x="40" y="12"/>
                      <a:pt x="38" y="12"/>
                    </a:cubicBezTo>
                    <a:cubicBezTo>
                      <a:pt x="36" y="12"/>
                      <a:pt x="34" y="12"/>
                      <a:pt x="32" y="12"/>
                    </a:cubicBezTo>
                    <a:cubicBezTo>
                      <a:pt x="31" y="12"/>
                      <a:pt x="29" y="12"/>
                      <a:pt x="27" y="12"/>
                    </a:cubicBezTo>
                    <a:cubicBezTo>
                      <a:pt x="25" y="12"/>
                      <a:pt x="23" y="13"/>
                      <a:pt x="21" y="13"/>
                    </a:cubicBezTo>
                    <a:cubicBezTo>
                      <a:pt x="19" y="13"/>
                      <a:pt x="17" y="13"/>
                      <a:pt x="16" y="14"/>
                    </a:cubicBezTo>
                    <a:cubicBezTo>
                      <a:pt x="14" y="14"/>
                      <a:pt x="12" y="15"/>
                      <a:pt x="11" y="15"/>
                    </a:cubicBezTo>
                    <a:cubicBezTo>
                      <a:pt x="9" y="16"/>
                      <a:pt x="8" y="16"/>
                      <a:pt x="7" y="17"/>
                    </a:cubicBezTo>
                    <a:cubicBezTo>
                      <a:pt x="5" y="17"/>
                      <a:pt x="4" y="18"/>
                      <a:pt x="3" y="18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0" y="19"/>
                      <a:pt x="1" y="18"/>
                      <a:pt x="2" y="16"/>
                    </a:cubicBezTo>
                    <a:cubicBezTo>
                      <a:pt x="2" y="15"/>
                      <a:pt x="3" y="14"/>
                      <a:pt x="4" y="13"/>
                    </a:cubicBezTo>
                    <a:cubicBezTo>
                      <a:pt x="5" y="12"/>
                      <a:pt x="6" y="11"/>
                      <a:pt x="7" y="10"/>
                    </a:cubicBezTo>
                    <a:cubicBezTo>
                      <a:pt x="8" y="9"/>
                      <a:pt x="9" y="8"/>
                      <a:pt x="9" y="8"/>
                    </a:cubicBezTo>
                    <a:cubicBezTo>
                      <a:pt x="10" y="7"/>
                      <a:pt x="11" y="7"/>
                      <a:pt x="12" y="6"/>
                    </a:cubicBezTo>
                    <a:cubicBezTo>
                      <a:pt x="14" y="5"/>
                      <a:pt x="16" y="4"/>
                      <a:pt x="18" y="3"/>
                    </a:cubicBezTo>
                    <a:cubicBezTo>
                      <a:pt x="20" y="2"/>
                      <a:pt x="23" y="1"/>
                      <a:pt x="25" y="1"/>
                    </a:cubicBezTo>
                    <a:cubicBezTo>
                      <a:pt x="27" y="0"/>
                      <a:pt x="30" y="0"/>
                      <a:pt x="32" y="0"/>
                    </a:cubicBezTo>
                    <a:cubicBezTo>
                      <a:pt x="35" y="0"/>
                      <a:pt x="38" y="0"/>
                      <a:pt x="40" y="1"/>
                    </a:cubicBezTo>
                    <a:cubicBezTo>
                      <a:pt x="42" y="1"/>
                      <a:pt x="45" y="2"/>
                      <a:pt x="47" y="3"/>
                    </a:cubicBezTo>
                    <a:cubicBezTo>
                      <a:pt x="49" y="4"/>
                      <a:pt x="51" y="5"/>
                      <a:pt x="53" y="6"/>
                    </a:cubicBezTo>
                    <a:cubicBezTo>
                      <a:pt x="54" y="7"/>
                      <a:pt x="55" y="7"/>
                      <a:pt x="56" y="8"/>
                    </a:cubicBezTo>
                    <a:cubicBezTo>
                      <a:pt x="56" y="8"/>
                      <a:pt x="57" y="9"/>
                      <a:pt x="58" y="10"/>
                    </a:cubicBezTo>
                    <a:cubicBezTo>
                      <a:pt x="59" y="11"/>
                      <a:pt x="60" y="12"/>
                      <a:pt x="61" y="13"/>
                    </a:cubicBezTo>
                    <a:cubicBezTo>
                      <a:pt x="62" y="14"/>
                      <a:pt x="63" y="15"/>
                      <a:pt x="63" y="16"/>
                    </a:cubicBezTo>
                    <a:cubicBezTo>
                      <a:pt x="64" y="18"/>
                      <a:pt x="65" y="19"/>
                      <a:pt x="65" y="1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Oval 11"/>
              <p:cNvSpPr>
                <a:spLocks noChangeArrowheads="1"/>
              </p:cNvSpPr>
              <p:nvPr/>
            </p:nvSpPr>
            <p:spPr bwMode="auto">
              <a:xfrm>
                <a:off x="5081588" y="5889626"/>
                <a:ext cx="93663" cy="984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4" name="Oval 12"/>
              <p:cNvSpPr>
                <a:spLocks noChangeArrowheads="1"/>
              </p:cNvSpPr>
              <p:nvPr/>
            </p:nvSpPr>
            <p:spPr bwMode="auto">
              <a:xfrm>
                <a:off x="6956426" y="5851526"/>
                <a:ext cx="314325" cy="314325"/>
              </a:xfrm>
              <a:prstGeom prst="ellipse">
                <a:avLst/>
              </a:prstGeom>
              <a:solidFill>
                <a:schemeClr val="tx1">
                  <a:alpha val="9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6934201" y="5724526"/>
                <a:ext cx="358775" cy="104775"/>
              </a:xfrm>
              <a:custGeom>
                <a:avLst/>
                <a:gdLst>
                  <a:gd name="T0" fmla="*/ 0 w 65"/>
                  <a:gd name="T1" fmla="*/ 19 h 19"/>
                  <a:gd name="T2" fmla="*/ 3 w 65"/>
                  <a:gd name="T3" fmla="*/ 18 h 19"/>
                  <a:gd name="T4" fmla="*/ 7 w 65"/>
                  <a:gd name="T5" fmla="*/ 17 h 19"/>
                  <a:gd name="T6" fmla="*/ 11 w 65"/>
                  <a:gd name="T7" fmla="*/ 15 h 19"/>
                  <a:gd name="T8" fmla="*/ 16 w 65"/>
                  <a:gd name="T9" fmla="*/ 14 h 19"/>
                  <a:gd name="T10" fmla="*/ 21 w 65"/>
                  <a:gd name="T11" fmla="*/ 13 h 19"/>
                  <a:gd name="T12" fmla="*/ 27 w 65"/>
                  <a:gd name="T13" fmla="*/ 12 h 19"/>
                  <a:gd name="T14" fmla="*/ 33 w 65"/>
                  <a:gd name="T15" fmla="*/ 12 h 19"/>
                  <a:gd name="T16" fmla="*/ 38 w 65"/>
                  <a:gd name="T17" fmla="*/ 12 h 19"/>
                  <a:gd name="T18" fmla="*/ 44 w 65"/>
                  <a:gd name="T19" fmla="*/ 13 h 19"/>
                  <a:gd name="T20" fmla="*/ 49 w 65"/>
                  <a:gd name="T21" fmla="*/ 14 h 19"/>
                  <a:gd name="T22" fmla="*/ 54 w 65"/>
                  <a:gd name="T23" fmla="*/ 15 h 19"/>
                  <a:gd name="T24" fmla="*/ 59 w 65"/>
                  <a:gd name="T25" fmla="*/ 17 h 19"/>
                  <a:gd name="T26" fmla="*/ 62 w 65"/>
                  <a:gd name="T27" fmla="*/ 18 h 19"/>
                  <a:gd name="T28" fmla="*/ 65 w 65"/>
                  <a:gd name="T29" fmla="*/ 19 h 19"/>
                  <a:gd name="T30" fmla="*/ 63 w 65"/>
                  <a:gd name="T31" fmla="*/ 16 h 19"/>
                  <a:gd name="T32" fmla="*/ 61 w 65"/>
                  <a:gd name="T33" fmla="*/ 13 h 19"/>
                  <a:gd name="T34" fmla="*/ 58 w 65"/>
                  <a:gd name="T35" fmla="*/ 10 h 19"/>
                  <a:gd name="T36" fmla="*/ 56 w 65"/>
                  <a:gd name="T37" fmla="*/ 8 h 19"/>
                  <a:gd name="T38" fmla="*/ 53 w 65"/>
                  <a:gd name="T39" fmla="*/ 6 h 19"/>
                  <a:gd name="T40" fmla="*/ 47 w 65"/>
                  <a:gd name="T41" fmla="*/ 3 h 19"/>
                  <a:gd name="T42" fmla="*/ 40 w 65"/>
                  <a:gd name="T43" fmla="*/ 1 h 19"/>
                  <a:gd name="T44" fmla="*/ 33 w 65"/>
                  <a:gd name="T45" fmla="*/ 0 h 19"/>
                  <a:gd name="T46" fmla="*/ 25 w 65"/>
                  <a:gd name="T47" fmla="*/ 1 h 19"/>
                  <a:gd name="T48" fmla="*/ 18 w 65"/>
                  <a:gd name="T49" fmla="*/ 3 h 19"/>
                  <a:gd name="T50" fmla="*/ 12 w 65"/>
                  <a:gd name="T51" fmla="*/ 6 h 19"/>
                  <a:gd name="T52" fmla="*/ 10 w 65"/>
                  <a:gd name="T53" fmla="*/ 8 h 19"/>
                  <a:gd name="T54" fmla="*/ 7 w 65"/>
                  <a:gd name="T55" fmla="*/ 10 h 19"/>
                  <a:gd name="T56" fmla="*/ 4 w 65"/>
                  <a:gd name="T57" fmla="*/ 13 h 19"/>
                  <a:gd name="T58" fmla="*/ 2 w 65"/>
                  <a:gd name="T59" fmla="*/ 16 h 19"/>
                  <a:gd name="T60" fmla="*/ 0 w 65"/>
                  <a:gd name="T6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5" h="19">
                    <a:moveTo>
                      <a:pt x="0" y="19"/>
                    </a:moveTo>
                    <a:cubicBezTo>
                      <a:pt x="0" y="19"/>
                      <a:pt x="2" y="19"/>
                      <a:pt x="3" y="18"/>
                    </a:cubicBezTo>
                    <a:cubicBezTo>
                      <a:pt x="4" y="18"/>
                      <a:pt x="6" y="17"/>
                      <a:pt x="7" y="17"/>
                    </a:cubicBezTo>
                    <a:cubicBezTo>
                      <a:pt x="8" y="16"/>
                      <a:pt x="9" y="16"/>
                      <a:pt x="11" y="15"/>
                    </a:cubicBezTo>
                    <a:cubicBezTo>
                      <a:pt x="12" y="15"/>
                      <a:pt x="14" y="14"/>
                      <a:pt x="16" y="14"/>
                    </a:cubicBezTo>
                    <a:cubicBezTo>
                      <a:pt x="17" y="13"/>
                      <a:pt x="19" y="13"/>
                      <a:pt x="21" y="13"/>
                    </a:cubicBezTo>
                    <a:cubicBezTo>
                      <a:pt x="23" y="13"/>
                      <a:pt x="25" y="12"/>
                      <a:pt x="27" y="12"/>
                    </a:cubicBezTo>
                    <a:cubicBezTo>
                      <a:pt x="29" y="12"/>
                      <a:pt x="31" y="12"/>
                      <a:pt x="33" y="12"/>
                    </a:cubicBezTo>
                    <a:cubicBezTo>
                      <a:pt x="35" y="12"/>
                      <a:pt x="37" y="12"/>
                      <a:pt x="38" y="12"/>
                    </a:cubicBezTo>
                    <a:cubicBezTo>
                      <a:pt x="40" y="12"/>
                      <a:pt x="42" y="13"/>
                      <a:pt x="44" y="13"/>
                    </a:cubicBezTo>
                    <a:cubicBezTo>
                      <a:pt x="46" y="13"/>
                      <a:pt x="48" y="13"/>
                      <a:pt x="49" y="14"/>
                    </a:cubicBezTo>
                    <a:cubicBezTo>
                      <a:pt x="51" y="14"/>
                      <a:pt x="53" y="15"/>
                      <a:pt x="54" y="15"/>
                    </a:cubicBezTo>
                    <a:cubicBezTo>
                      <a:pt x="56" y="16"/>
                      <a:pt x="57" y="16"/>
                      <a:pt x="59" y="17"/>
                    </a:cubicBezTo>
                    <a:cubicBezTo>
                      <a:pt x="60" y="17"/>
                      <a:pt x="61" y="18"/>
                      <a:pt x="62" y="18"/>
                    </a:cubicBezTo>
                    <a:cubicBezTo>
                      <a:pt x="64" y="19"/>
                      <a:pt x="65" y="19"/>
                      <a:pt x="65" y="19"/>
                    </a:cubicBezTo>
                    <a:cubicBezTo>
                      <a:pt x="65" y="19"/>
                      <a:pt x="64" y="18"/>
                      <a:pt x="63" y="16"/>
                    </a:cubicBezTo>
                    <a:cubicBezTo>
                      <a:pt x="63" y="15"/>
                      <a:pt x="62" y="14"/>
                      <a:pt x="61" y="13"/>
                    </a:cubicBezTo>
                    <a:cubicBezTo>
                      <a:pt x="60" y="12"/>
                      <a:pt x="59" y="11"/>
                      <a:pt x="58" y="10"/>
                    </a:cubicBezTo>
                    <a:cubicBezTo>
                      <a:pt x="57" y="9"/>
                      <a:pt x="56" y="8"/>
                      <a:pt x="56" y="8"/>
                    </a:cubicBezTo>
                    <a:cubicBezTo>
                      <a:pt x="55" y="7"/>
                      <a:pt x="54" y="7"/>
                      <a:pt x="53" y="6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5" y="2"/>
                      <a:pt x="43" y="1"/>
                      <a:pt x="40" y="1"/>
                    </a:cubicBezTo>
                    <a:cubicBezTo>
                      <a:pt x="38" y="0"/>
                      <a:pt x="35" y="0"/>
                      <a:pt x="33" y="0"/>
                    </a:cubicBezTo>
                    <a:cubicBezTo>
                      <a:pt x="30" y="0"/>
                      <a:pt x="28" y="0"/>
                      <a:pt x="25" y="1"/>
                    </a:cubicBezTo>
                    <a:cubicBezTo>
                      <a:pt x="23" y="1"/>
                      <a:pt x="20" y="2"/>
                      <a:pt x="18" y="3"/>
                    </a:cubicBezTo>
                    <a:cubicBezTo>
                      <a:pt x="16" y="4"/>
                      <a:pt x="14" y="5"/>
                      <a:pt x="12" y="6"/>
                    </a:cubicBezTo>
                    <a:cubicBezTo>
                      <a:pt x="11" y="7"/>
                      <a:pt x="10" y="7"/>
                      <a:pt x="10" y="8"/>
                    </a:cubicBezTo>
                    <a:cubicBezTo>
                      <a:pt x="9" y="8"/>
                      <a:pt x="8" y="9"/>
                      <a:pt x="7" y="10"/>
                    </a:cubicBezTo>
                    <a:cubicBezTo>
                      <a:pt x="6" y="11"/>
                      <a:pt x="5" y="12"/>
                      <a:pt x="4" y="13"/>
                    </a:cubicBezTo>
                    <a:cubicBezTo>
                      <a:pt x="3" y="14"/>
                      <a:pt x="2" y="15"/>
                      <a:pt x="2" y="16"/>
                    </a:cubicBezTo>
                    <a:cubicBezTo>
                      <a:pt x="1" y="18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6" name="Oval 14"/>
              <p:cNvSpPr>
                <a:spLocks noChangeArrowheads="1"/>
              </p:cNvSpPr>
              <p:nvPr/>
            </p:nvSpPr>
            <p:spPr bwMode="auto">
              <a:xfrm>
                <a:off x="7016751" y="5889626"/>
                <a:ext cx="93663" cy="984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4215404" y="5352603"/>
              <a:ext cx="4010025" cy="1327150"/>
            </a:xfrm>
            <a:custGeom>
              <a:avLst/>
              <a:gdLst>
                <a:gd name="T0" fmla="*/ 581 w 727"/>
                <a:gd name="T1" fmla="*/ 0 h 241"/>
                <a:gd name="T2" fmla="*/ 489 w 727"/>
                <a:gd name="T3" fmla="*/ 3 h 241"/>
                <a:gd name="T4" fmla="*/ 412 w 727"/>
                <a:gd name="T5" fmla="*/ 16 h 241"/>
                <a:gd name="T6" fmla="*/ 395 w 727"/>
                <a:gd name="T7" fmla="*/ 23 h 241"/>
                <a:gd name="T8" fmla="*/ 350 w 727"/>
                <a:gd name="T9" fmla="*/ 27 h 241"/>
                <a:gd name="T10" fmla="*/ 319 w 727"/>
                <a:gd name="T11" fmla="*/ 17 h 241"/>
                <a:gd name="T12" fmla="*/ 302 w 727"/>
                <a:gd name="T13" fmla="*/ 12 h 241"/>
                <a:gd name="T14" fmla="*/ 173 w 727"/>
                <a:gd name="T15" fmla="*/ 0 h 241"/>
                <a:gd name="T16" fmla="*/ 16 w 727"/>
                <a:gd name="T17" fmla="*/ 9 h 241"/>
                <a:gd name="T18" fmla="*/ 6 w 727"/>
                <a:gd name="T19" fmla="*/ 44 h 241"/>
                <a:gd name="T20" fmla="*/ 32 w 727"/>
                <a:gd name="T21" fmla="*/ 151 h 241"/>
                <a:gd name="T22" fmla="*/ 79 w 727"/>
                <a:gd name="T23" fmla="*/ 211 h 241"/>
                <a:gd name="T24" fmla="*/ 236 w 727"/>
                <a:gd name="T25" fmla="*/ 232 h 241"/>
                <a:gd name="T26" fmla="*/ 338 w 727"/>
                <a:gd name="T27" fmla="*/ 88 h 241"/>
                <a:gd name="T28" fmla="*/ 345 w 727"/>
                <a:gd name="T29" fmla="*/ 57 h 241"/>
                <a:gd name="T30" fmla="*/ 388 w 727"/>
                <a:gd name="T31" fmla="*/ 66 h 241"/>
                <a:gd name="T32" fmla="*/ 431 w 727"/>
                <a:gd name="T33" fmla="*/ 198 h 241"/>
                <a:gd name="T34" fmla="*/ 573 w 727"/>
                <a:gd name="T35" fmla="*/ 237 h 241"/>
                <a:gd name="T36" fmla="*/ 675 w 727"/>
                <a:gd name="T37" fmla="*/ 186 h 241"/>
                <a:gd name="T38" fmla="*/ 710 w 727"/>
                <a:gd name="T39" fmla="*/ 70 h 241"/>
                <a:gd name="T40" fmla="*/ 725 w 727"/>
                <a:gd name="T41" fmla="*/ 27 h 241"/>
                <a:gd name="T42" fmla="*/ 302 w 727"/>
                <a:gd name="T43" fmla="*/ 167 h 241"/>
                <a:gd name="T44" fmla="*/ 198 w 727"/>
                <a:gd name="T45" fmla="*/ 227 h 241"/>
                <a:gd name="T46" fmla="*/ 131 w 727"/>
                <a:gd name="T47" fmla="*/ 223 h 241"/>
                <a:gd name="T48" fmla="*/ 63 w 727"/>
                <a:gd name="T49" fmla="*/ 184 h 241"/>
                <a:gd name="T50" fmla="*/ 34 w 727"/>
                <a:gd name="T51" fmla="*/ 110 h 241"/>
                <a:gd name="T52" fmla="*/ 32 w 727"/>
                <a:gd name="T53" fmla="*/ 60 h 241"/>
                <a:gd name="T54" fmla="*/ 38 w 727"/>
                <a:gd name="T55" fmla="*/ 38 h 241"/>
                <a:gd name="T56" fmla="*/ 83 w 727"/>
                <a:gd name="T57" fmla="*/ 21 h 241"/>
                <a:gd name="T58" fmla="*/ 150 w 727"/>
                <a:gd name="T59" fmla="*/ 15 h 241"/>
                <a:gd name="T60" fmla="*/ 190 w 727"/>
                <a:gd name="T61" fmla="*/ 16 h 241"/>
                <a:gd name="T62" fmla="*/ 280 w 727"/>
                <a:gd name="T63" fmla="*/ 28 h 241"/>
                <a:gd name="T64" fmla="*/ 302 w 727"/>
                <a:gd name="T65" fmla="*/ 167 h 241"/>
                <a:gd name="T66" fmla="*/ 685 w 727"/>
                <a:gd name="T67" fmla="*/ 152 h 241"/>
                <a:gd name="T68" fmla="*/ 614 w 727"/>
                <a:gd name="T69" fmla="*/ 218 h 241"/>
                <a:gd name="T70" fmla="*/ 574 w 727"/>
                <a:gd name="T71" fmla="*/ 226 h 241"/>
                <a:gd name="T72" fmla="*/ 475 w 727"/>
                <a:gd name="T73" fmla="*/ 214 h 241"/>
                <a:gd name="T74" fmla="*/ 406 w 727"/>
                <a:gd name="T75" fmla="*/ 82 h 241"/>
                <a:gd name="T76" fmla="*/ 449 w 727"/>
                <a:gd name="T77" fmla="*/ 28 h 241"/>
                <a:gd name="T78" fmla="*/ 544 w 727"/>
                <a:gd name="T79" fmla="*/ 16 h 241"/>
                <a:gd name="T80" fmla="*/ 611 w 727"/>
                <a:gd name="T81" fmla="*/ 17 h 241"/>
                <a:gd name="T82" fmla="*/ 675 w 727"/>
                <a:gd name="T83" fmla="*/ 29 h 241"/>
                <a:gd name="T84" fmla="*/ 694 w 727"/>
                <a:gd name="T85" fmla="*/ 47 h 241"/>
                <a:gd name="T86" fmla="*/ 696 w 727"/>
                <a:gd name="T87" fmla="*/ 6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27" h="241">
                  <a:moveTo>
                    <a:pt x="711" y="9"/>
                  </a:moveTo>
                  <a:cubicBezTo>
                    <a:pt x="668" y="3"/>
                    <a:pt x="624" y="1"/>
                    <a:pt x="581" y="0"/>
                  </a:cubicBezTo>
                  <a:cubicBezTo>
                    <a:pt x="572" y="0"/>
                    <a:pt x="563" y="0"/>
                    <a:pt x="554" y="0"/>
                  </a:cubicBezTo>
                  <a:cubicBezTo>
                    <a:pt x="533" y="0"/>
                    <a:pt x="511" y="2"/>
                    <a:pt x="489" y="3"/>
                  </a:cubicBezTo>
                  <a:cubicBezTo>
                    <a:pt x="468" y="5"/>
                    <a:pt x="447" y="7"/>
                    <a:pt x="426" y="12"/>
                  </a:cubicBezTo>
                  <a:cubicBezTo>
                    <a:pt x="421" y="13"/>
                    <a:pt x="416" y="15"/>
                    <a:pt x="412" y="16"/>
                  </a:cubicBezTo>
                  <a:cubicBezTo>
                    <a:pt x="411" y="16"/>
                    <a:pt x="410" y="17"/>
                    <a:pt x="409" y="17"/>
                  </a:cubicBezTo>
                  <a:cubicBezTo>
                    <a:pt x="404" y="19"/>
                    <a:pt x="399" y="21"/>
                    <a:pt x="395" y="23"/>
                  </a:cubicBezTo>
                  <a:cubicBezTo>
                    <a:pt x="390" y="24"/>
                    <a:pt x="385" y="25"/>
                    <a:pt x="380" y="26"/>
                  </a:cubicBezTo>
                  <a:cubicBezTo>
                    <a:pt x="370" y="28"/>
                    <a:pt x="360" y="28"/>
                    <a:pt x="350" y="27"/>
                  </a:cubicBezTo>
                  <a:cubicBezTo>
                    <a:pt x="345" y="26"/>
                    <a:pt x="339" y="25"/>
                    <a:pt x="334" y="23"/>
                  </a:cubicBezTo>
                  <a:cubicBezTo>
                    <a:pt x="329" y="21"/>
                    <a:pt x="324" y="19"/>
                    <a:pt x="319" y="17"/>
                  </a:cubicBezTo>
                  <a:cubicBezTo>
                    <a:pt x="318" y="17"/>
                    <a:pt x="317" y="16"/>
                    <a:pt x="316" y="16"/>
                  </a:cubicBezTo>
                  <a:cubicBezTo>
                    <a:pt x="311" y="15"/>
                    <a:pt x="306" y="13"/>
                    <a:pt x="302" y="12"/>
                  </a:cubicBezTo>
                  <a:cubicBezTo>
                    <a:pt x="281" y="7"/>
                    <a:pt x="259" y="5"/>
                    <a:pt x="238" y="3"/>
                  </a:cubicBezTo>
                  <a:cubicBezTo>
                    <a:pt x="216" y="2"/>
                    <a:pt x="195" y="0"/>
                    <a:pt x="173" y="0"/>
                  </a:cubicBezTo>
                  <a:cubicBezTo>
                    <a:pt x="164" y="0"/>
                    <a:pt x="156" y="0"/>
                    <a:pt x="147" y="0"/>
                  </a:cubicBezTo>
                  <a:cubicBezTo>
                    <a:pt x="103" y="1"/>
                    <a:pt x="59" y="3"/>
                    <a:pt x="16" y="9"/>
                  </a:cubicBezTo>
                  <a:cubicBezTo>
                    <a:pt x="1" y="10"/>
                    <a:pt x="0" y="11"/>
                    <a:pt x="2" y="27"/>
                  </a:cubicBezTo>
                  <a:cubicBezTo>
                    <a:pt x="3" y="33"/>
                    <a:pt x="2" y="39"/>
                    <a:pt x="6" y="44"/>
                  </a:cubicBezTo>
                  <a:cubicBezTo>
                    <a:pt x="13" y="52"/>
                    <a:pt x="15" y="61"/>
                    <a:pt x="17" y="70"/>
                  </a:cubicBezTo>
                  <a:cubicBezTo>
                    <a:pt x="21" y="97"/>
                    <a:pt x="23" y="125"/>
                    <a:pt x="32" y="151"/>
                  </a:cubicBezTo>
                  <a:cubicBezTo>
                    <a:pt x="37" y="164"/>
                    <a:pt x="43" y="176"/>
                    <a:pt x="52" y="186"/>
                  </a:cubicBezTo>
                  <a:cubicBezTo>
                    <a:pt x="60" y="196"/>
                    <a:pt x="69" y="204"/>
                    <a:pt x="79" y="211"/>
                  </a:cubicBezTo>
                  <a:cubicBezTo>
                    <a:pt x="101" y="226"/>
                    <a:pt x="128" y="234"/>
                    <a:pt x="155" y="237"/>
                  </a:cubicBezTo>
                  <a:cubicBezTo>
                    <a:pt x="182" y="241"/>
                    <a:pt x="210" y="239"/>
                    <a:pt x="236" y="232"/>
                  </a:cubicBezTo>
                  <a:cubicBezTo>
                    <a:pt x="259" y="226"/>
                    <a:pt x="280" y="216"/>
                    <a:pt x="296" y="198"/>
                  </a:cubicBezTo>
                  <a:cubicBezTo>
                    <a:pt x="322" y="168"/>
                    <a:pt x="335" y="127"/>
                    <a:pt x="338" y="88"/>
                  </a:cubicBezTo>
                  <a:cubicBezTo>
                    <a:pt x="339" y="81"/>
                    <a:pt x="339" y="74"/>
                    <a:pt x="339" y="66"/>
                  </a:cubicBezTo>
                  <a:cubicBezTo>
                    <a:pt x="339" y="62"/>
                    <a:pt x="339" y="57"/>
                    <a:pt x="345" y="57"/>
                  </a:cubicBezTo>
                  <a:cubicBezTo>
                    <a:pt x="358" y="57"/>
                    <a:pt x="370" y="57"/>
                    <a:pt x="382" y="57"/>
                  </a:cubicBezTo>
                  <a:cubicBezTo>
                    <a:pt x="388" y="57"/>
                    <a:pt x="388" y="62"/>
                    <a:pt x="388" y="66"/>
                  </a:cubicBezTo>
                  <a:cubicBezTo>
                    <a:pt x="388" y="74"/>
                    <a:pt x="388" y="81"/>
                    <a:pt x="389" y="88"/>
                  </a:cubicBezTo>
                  <a:cubicBezTo>
                    <a:pt x="392" y="127"/>
                    <a:pt x="405" y="168"/>
                    <a:pt x="431" y="198"/>
                  </a:cubicBezTo>
                  <a:cubicBezTo>
                    <a:pt x="447" y="216"/>
                    <a:pt x="468" y="226"/>
                    <a:pt x="491" y="232"/>
                  </a:cubicBezTo>
                  <a:cubicBezTo>
                    <a:pt x="518" y="239"/>
                    <a:pt x="546" y="241"/>
                    <a:pt x="573" y="237"/>
                  </a:cubicBezTo>
                  <a:cubicBezTo>
                    <a:pt x="599" y="234"/>
                    <a:pt x="626" y="226"/>
                    <a:pt x="648" y="211"/>
                  </a:cubicBezTo>
                  <a:cubicBezTo>
                    <a:pt x="658" y="204"/>
                    <a:pt x="668" y="196"/>
                    <a:pt x="675" y="186"/>
                  </a:cubicBezTo>
                  <a:cubicBezTo>
                    <a:pt x="684" y="176"/>
                    <a:pt x="691" y="164"/>
                    <a:pt x="695" y="151"/>
                  </a:cubicBezTo>
                  <a:cubicBezTo>
                    <a:pt x="704" y="125"/>
                    <a:pt x="706" y="97"/>
                    <a:pt x="710" y="70"/>
                  </a:cubicBezTo>
                  <a:cubicBezTo>
                    <a:pt x="712" y="61"/>
                    <a:pt x="714" y="52"/>
                    <a:pt x="721" y="44"/>
                  </a:cubicBezTo>
                  <a:cubicBezTo>
                    <a:pt x="725" y="39"/>
                    <a:pt x="724" y="33"/>
                    <a:pt x="725" y="27"/>
                  </a:cubicBezTo>
                  <a:cubicBezTo>
                    <a:pt x="727" y="11"/>
                    <a:pt x="727" y="10"/>
                    <a:pt x="711" y="9"/>
                  </a:cubicBezTo>
                  <a:close/>
                  <a:moveTo>
                    <a:pt x="302" y="167"/>
                  </a:moveTo>
                  <a:cubicBezTo>
                    <a:pt x="290" y="187"/>
                    <a:pt x="274" y="204"/>
                    <a:pt x="253" y="214"/>
                  </a:cubicBezTo>
                  <a:cubicBezTo>
                    <a:pt x="235" y="221"/>
                    <a:pt x="216" y="225"/>
                    <a:pt x="198" y="227"/>
                  </a:cubicBezTo>
                  <a:cubicBezTo>
                    <a:pt x="183" y="228"/>
                    <a:pt x="168" y="228"/>
                    <a:pt x="153" y="226"/>
                  </a:cubicBezTo>
                  <a:cubicBezTo>
                    <a:pt x="146" y="225"/>
                    <a:pt x="139" y="224"/>
                    <a:pt x="131" y="223"/>
                  </a:cubicBezTo>
                  <a:cubicBezTo>
                    <a:pt x="125" y="222"/>
                    <a:pt x="119" y="220"/>
                    <a:pt x="114" y="218"/>
                  </a:cubicBezTo>
                  <a:cubicBezTo>
                    <a:pt x="94" y="211"/>
                    <a:pt x="77" y="199"/>
                    <a:pt x="63" y="184"/>
                  </a:cubicBezTo>
                  <a:cubicBezTo>
                    <a:pt x="54" y="174"/>
                    <a:pt x="47" y="164"/>
                    <a:pt x="43" y="152"/>
                  </a:cubicBezTo>
                  <a:cubicBezTo>
                    <a:pt x="38" y="139"/>
                    <a:pt x="36" y="124"/>
                    <a:pt x="34" y="110"/>
                  </a:cubicBezTo>
                  <a:cubicBezTo>
                    <a:pt x="32" y="95"/>
                    <a:pt x="31" y="81"/>
                    <a:pt x="32" y="66"/>
                  </a:cubicBezTo>
                  <a:cubicBezTo>
                    <a:pt x="32" y="64"/>
                    <a:pt x="32" y="62"/>
                    <a:pt x="32" y="60"/>
                  </a:cubicBezTo>
                  <a:cubicBezTo>
                    <a:pt x="32" y="55"/>
                    <a:pt x="32" y="51"/>
                    <a:pt x="34" y="47"/>
                  </a:cubicBezTo>
                  <a:cubicBezTo>
                    <a:pt x="35" y="44"/>
                    <a:pt x="36" y="41"/>
                    <a:pt x="38" y="38"/>
                  </a:cubicBezTo>
                  <a:cubicBezTo>
                    <a:pt x="42" y="34"/>
                    <a:pt x="47" y="31"/>
                    <a:pt x="52" y="29"/>
                  </a:cubicBezTo>
                  <a:cubicBezTo>
                    <a:pt x="62" y="24"/>
                    <a:pt x="73" y="22"/>
                    <a:pt x="83" y="21"/>
                  </a:cubicBezTo>
                  <a:cubicBezTo>
                    <a:pt x="94" y="19"/>
                    <a:pt x="105" y="18"/>
                    <a:pt x="116" y="17"/>
                  </a:cubicBezTo>
                  <a:cubicBezTo>
                    <a:pt x="127" y="16"/>
                    <a:pt x="139" y="16"/>
                    <a:pt x="150" y="15"/>
                  </a:cubicBezTo>
                  <a:cubicBezTo>
                    <a:pt x="161" y="15"/>
                    <a:pt x="172" y="15"/>
                    <a:pt x="183" y="16"/>
                  </a:cubicBezTo>
                  <a:cubicBezTo>
                    <a:pt x="185" y="16"/>
                    <a:pt x="188" y="16"/>
                    <a:pt x="190" y="16"/>
                  </a:cubicBezTo>
                  <a:cubicBezTo>
                    <a:pt x="220" y="17"/>
                    <a:pt x="250" y="21"/>
                    <a:pt x="279" y="28"/>
                  </a:cubicBezTo>
                  <a:cubicBezTo>
                    <a:pt x="279" y="28"/>
                    <a:pt x="280" y="28"/>
                    <a:pt x="280" y="28"/>
                  </a:cubicBezTo>
                  <a:cubicBezTo>
                    <a:pt x="311" y="37"/>
                    <a:pt x="321" y="50"/>
                    <a:pt x="321" y="82"/>
                  </a:cubicBezTo>
                  <a:cubicBezTo>
                    <a:pt x="322" y="112"/>
                    <a:pt x="316" y="141"/>
                    <a:pt x="302" y="167"/>
                  </a:cubicBezTo>
                  <a:close/>
                  <a:moveTo>
                    <a:pt x="693" y="110"/>
                  </a:moveTo>
                  <a:cubicBezTo>
                    <a:pt x="691" y="124"/>
                    <a:pt x="689" y="139"/>
                    <a:pt x="685" y="152"/>
                  </a:cubicBezTo>
                  <a:cubicBezTo>
                    <a:pt x="680" y="164"/>
                    <a:pt x="673" y="174"/>
                    <a:pt x="665" y="184"/>
                  </a:cubicBezTo>
                  <a:cubicBezTo>
                    <a:pt x="651" y="199"/>
                    <a:pt x="633" y="211"/>
                    <a:pt x="614" y="218"/>
                  </a:cubicBezTo>
                  <a:cubicBezTo>
                    <a:pt x="608" y="220"/>
                    <a:pt x="602" y="222"/>
                    <a:pt x="596" y="223"/>
                  </a:cubicBezTo>
                  <a:cubicBezTo>
                    <a:pt x="589" y="224"/>
                    <a:pt x="581" y="225"/>
                    <a:pt x="574" y="226"/>
                  </a:cubicBezTo>
                  <a:cubicBezTo>
                    <a:pt x="559" y="228"/>
                    <a:pt x="544" y="228"/>
                    <a:pt x="530" y="227"/>
                  </a:cubicBezTo>
                  <a:cubicBezTo>
                    <a:pt x="511" y="225"/>
                    <a:pt x="492" y="221"/>
                    <a:pt x="475" y="214"/>
                  </a:cubicBezTo>
                  <a:cubicBezTo>
                    <a:pt x="454" y="204"/>
                    <a:pt x="437" y="187"/>
                    <a:pt x="426" y="167"/>
                  </a:cubicBezTo>
                  <a:cubicBezTo>
                    <a:pt x="411" y="141"/>
                    <a:pt x="405" y="112"/>
                    <a:pt x="406" y="82"/>
                  </a:cubicBezTo>
                  <a:cubicBezTo>
                    <a:pt x="406" y="50"/>
                    <a:pt x="416" y="37"/>
                    <a:pt x="447" y="28"/>
                  </a:cubicBezTo>
                  <a:cubicBezTo>
                    <a:pt x="448" y="28"/>
                    <a:pt x="448" y="28"/>
                    <a:pt x="449" y="28"/>
                  </a:cubicBezTo>
                  <a:cubicBezTo>
                    <a:pt x="478" y="21"/>
                    <a:pt x="507" y="17"/>
                    <a:pt x="537" y="16"/>
                  </a:cubicBezTo>
                  <a:cubicBezTo>
                    <a:pt x="539" y="16"/>
                    <a:pt x="542" y="16"/>
                    <a:pt x="544" y="16"/>
                  </a:cubicBezTo>
                  <a:cubicBezTo>
                    <a:pt x="556" y="15"/>
                    <a:pt x="567" y="15"/>
                    <a:pt x="578" y="15"/>
                  </a:cubicBezTo>
                  <a:cubicBezTo>
                    <a:pt x="589" y="16"/>
                    <a:pt x="600" y="16"/>
                    <a:pt x="611" y="17"/>
                  </a:cubicBezTo>
                  <a:cubicBezTo>
                    <a:pt x="622" y="18"/>
                    <a:pt x="633" y="19"/>
                    <a:pt x="644" y="21"/>
                  </a:cubicBezTo>
                  <a:cubicBezTo>
                    <a:pt x="655" y="22"/>
                    <a:pt x="665" y="24"/>
                    <a:pt x="675" y="29"/>
                  </a:cubicBezTo>
                  <a:cubicBezTo>
                    <a:pt x="680" y="31"/>
                    <a:pt x="685" y="34"/>
                    <a:pt x="689" y="38"/>
                  </a:cubicBezTo>
                  <a:cubicBezTo>
                    <a:pt x="691" y="41"/>
                    <a:pt x="693" y="44"/>
                    <a:pt x="694" y="47"/>
                  </a:cubicBezTo>
                  <a:cubicBezTo>
                    <a:pt x="695" y="51"/>
                    <a:pt x="696" y="55"/>
                    <a:pt x="696" y="60"/>
                  </a:cubicBezTo>
                  <a:cubicBezTo>
                    <a:pt x="696" y="62"/>
                    <a:pt x="696" y="64"/>
                    <a:pt x="696" y="66"/>
                  </a:cubicBezTo>
                  <a:cubicBezTo>
                    <a:pt x="696" y="81"/>
                    <a:pt x="695" y="95"/>
                    <a:pt x="693" y="1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7" name="Google Shape;1684;p250">
              <a:extLst>
                <a:ext uri="{FF2B5EF4-FFF2-40B4-BE49-F238E27FC236}">
                  <a16:creationId xmlns:a16="http://schemas.microsoft.com/office/drawing/2014/main" id="{1A5E14FA-08CD-4C35-B66B-D4A614152C6C}"/>
                </a:ext>
              </a:extLst>
            </p:cNvPr>
            <p:cNvSpPr txBox="1">
              <a:spLocks/>
            </p:cNvSpPr>
            <p:nvPr/>
          </p:nvSpPr>
          <p:spPr>
            <a:xfrm>
              <a:off x="526268" y="207512"/>
              <a:ext cx="9485290" cy="8395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Poppins"/>
                <a:buNone/>
                <a:defRPr sz="3200" b="1" i="0" u="none" strike="noStrike" cap="non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3200"/>
                <a:buFont typeface="Poppins"/>
                <a:buNone/>
                <a:tabLst/>
                <a:defRPr/>
              </a:pPr>
              <a:r>
                <a:rPr kumimoji="0" 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Takeaways</a:t>
              </a:r>
            </a:p>
            <a:p>
              <a:pPr lvl="0">
                <a:buClr>
                  <a:srgbClr val="7F7F7F"/>
                </a:buClr>
                <a:defRPr/>
              </a:pPr>
              <a:r>
                <a:rPr kumimoji="0" 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85CA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Poppins"/>
                </a:rPr>
                <a:t>Control Flow </a:t>
              </a:r>
              <a:r>
                <a:rPr lang="en-US" sz="2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Statements in UiPath </a:t>
              </a:r>
              <a:endPara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endParaRPr>
            </a:p>
          </p:txBody>
        </p:sp>
      </p:grpSp>
      <p:sp>
        <p:nvSpPr>
          <p:cNvPr id="21" name="Graphic 16">
            <a:extLst>
              <a:ext uri="{FF2B5EF4-FFF2-40B4-BE49-F238E27FC236}">
                <a16:creationId xmlns:a16="http://schemas.microsoft.com/office/drawing/2014/main" id="{13C2FE86-6169-4A79-AF46-3504F02F5551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82831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5"/>
          <p:cNvSpPr>
            <a:spLocks noChangeArrowheads="1"/>
          </p:cNvSpPr>
          <p:nvPr/>
        </p:nvSpPr>
        <p:spPr bwMode="auto">
          <a:xfrm>
            <a:off x="5443747" y="4592655"/>
            <a:ext cx="911225" cy="90963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629359" y="1576405"/>
            <a:ext cx="971550" cy="1185862"/>
          </a:xfrm>
          <a:custGeom>
            <a:avLst/>
            <a:gdLst>
              <a:gd name="T0" fmla="*/ 398 w 647"/>
              <a:gd name="T1" fmla="*/ 0 h 791"/>
              <a:gd name="T2" fmla="*/ 0 w 647"/>
              <a:gd name="T3" fmla="*/ 566 h 791"/>
              <a:gd name="T4" fmla="*/ 240 w 647"/>
              <a:gd name="T5" fmla="*/ 791 h 791"/>
              <a:gd name="T6" fmla="*/ 647 w 647"/>
              <a:gd name="T7" fmla="*/ 371 h 791"/>
              <a:gd name="T8" fmla="*/ 398 w 647"/>
              <a:gd name="T9" fmla="*/ 0 h 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791">
                <a:moveTo>
                  <a:pt x="398" y="0"/>
                </a:moveTo>
                <a:cubicBezTo>
                  <a:pt x="164" y="126"/>
                  <a:pt x="0" y="338"/>
                  <a:pt x="0" y="566"/>
                </a:cubicBezTo>
                <a:cubicBezTo>
                  <a:pt x="0" y="714"/>
                  <a:pt x="111" y="791"/>
                  <a:pt x="240" y="791"/>
                </a:cubicBezTo>
                <a:cubicBezTo>
                  <a:pt x="515" y="791"/>
                  <a:pt x="471" y="505"/>
                  <a:pt x="647" y="371"/>
                </a:cubicBezTo>
                <a:cubicBezTo>
                  <a:pt x="618" y="243"/>
                  <a:pt x="540" y="99"/>
                  <a:pt x="3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5988259" y="2570180"/>
            <a:ext cx="1344613" cy="963612"/>
          </a:xfrm>
          <a:custGeom>
            <a:avLst/>
            <a:gdLst>
              <a:gd name="T0" fmla="*/ 896 w 896"/>
              <a:gd name="T1" fmla="*/ 0 h 642"/>
              <a:gd name="T2" fmla="*/ 327 w 896"/>
              <a:gd name="T3" fmla="*/ 29 h 642"/>
              <a:gd name="T4" fmla="*/ 0 w 896"/>
              <a:gd name="T5" fmla="*/ 390 h 642"/>
              <a:gd name="T6" fmla="*/ 409 w 896"/>
              <a:gd name="T7" fmla="*/ 642 h 642"/>
              <a:gd name="T8" fmla="*/ 896 w 896"/>
              <a:gd name="T9" fmla="*/ 0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6" h="642">
                <a:moveTo>
                  <a:pt x="896" y="0"/>
                </a:moveTo>
                <a:cubicBezTo>
                  <a:pt x="691" y="58"/>
                  <a:pt x="493" y="58"/>
                  <a:pt x="327" y="29"/>
                </a:cubicBezTo>
                <a:cubicBezTo>
                  <a:pt x="291" y="175"/>
                  <a:pt x="144" y="278"/>
                  <a:pt x="0" y="390"/>
                </a:cubicBezTo>
                <a:cubicBezTo>
                  <a:pt x="71" y="495"/>
                  <a:pt x="200" y="607"/>
                  <a:pt x="409" y="642"/>
                </a:cubicBezTo>
                <a:cubicBezTo>
                  <a:pt x="605" y="502"/>
                  <a:pt x="875" y="319"/>
                  <a:pt x="8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5226259" y="1398605"/>
            <a:ext cx="1319213" cy="733425"/>
          </a:xfrm>
          <a:custGeom>
            <a:avLst/>
            <a:gdLst>
              <a:gd name="T0" fmla="*/ 879 w 879"/>
              <a:gd name="T1" fmla="*/ 61 h 489"/>
              <a:gd name="T2" fmla="*/ 467 w 879"/>
              <a:gd name="T3" fmla="*/ 0 h 489"/>
              <a:gd name="T4" fmla="*/ 0 w 879"/>
              <a:gd name="T5" fmla="*/ 118 h 489"/>
              <a:gd name="T6" fmla="*/ 249 w 879"/>
              <a:gd name="T7" fmla="*/ 489 h 489"/>
              <a:gd name="T8" fmla="*/ 489 w 879"/>
              <a:gd name="T9" fmla="*/ 421 h 489"/>
              <a:gd name="T10" fmla="*/ 682 w 879"/>
              <a:gd name="T11" fmla="*/ 461 h 489"/>
              <a:gd name="T12" fmla="*/ 879 w 879"/>
              <a:gd name="T13" fmla="*/ 61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9" h="489">
                <a:moveTo>
                  <a:pt x="879" y="61"/>
                </a:moveTo>
                <a:cubicBezTo>
                  <a:pt x="751" y="20"/>
                  <a:pt x="609" y="0"/>
                  <a:pt x="467" y="0"/>
                </a:cubicBezTo>
                <a:cubicBezTo>
                  <a:pt x="300" y="0"/>
                  <a:pt x="138" y="44"/>
                  <a:pt x="0" y="118"/>
                </a:cubicBezTo>
                <a:cubicBezTo>
                  <a:pt x="142" y="217"/>
                  <a:pt x="220" y="361"/>
                  <a:pt x="249" y="489"/>
                </a:cubicBezTo>
                <a:cubicBezTo>
                  <a:pt x="303" y="448"/>
                  <a:pt x="378" y="421"/>
                  <a:pt x="489" y="421"/>
                </a:cubicBezTo>
                <a:cubicBezTo>
                  <a:pt x="564" y="421"/>
                  <a:pt x="629" y="435"/>
                  <a:pt x="682" y="461"/>
                </a:cubicBezTo>
                <a:cubicBezTo>
                  <a:pt x="807" y="342"/>
                  <a:pt x="862" y="225"/>
                  <a:pt x="879" y="6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6250197" y="1490680"/>
            <a:ext cx="1085850" cy="1166812"/>
          </a:xfrm>
          <a:custGeom>
            <a:avLst/>
            <a:gdLst>
              <a:gd name="T0" fmla="*/ 722 w 724"/>
              <a:gd name="T1" fmla="*/ 720 h 778"/>
              <a:gd name="T2" fmla="*/ 724 w 724"/>
              <a:gd name="T3" fmla="*/ 678 h 778"/>
              <a:gd name="T4" fmla="*/ 197 w 724"/>
              <a:gd name="T5" fmla="*/ 0 h 778"/>
              <a:gd name="T6" fmla="*/ 0 w 724"/>
              <a:gd name="T7" fmla="*/ 400 h 778"/>
              <a:gd name="T8" fmla="*/ 162 w 724"/>
              <a:gd name="T9" fmla="*/ 678 h 778"/>
              <a:gd name="T10" fmla="*/ 153 w 724"/>
              <a:gd name="T11" fmla="*/ 749 h 778"/>
              <a:gd name="T12" fmla="*/ 722 w 724"/>
              <a:gd name="T13" fmla="*/ 72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4" h="778">
                <a:moveTo>
                  <a:pt x="722" y="720"/>
                </a:moveTo>
                <a:cubicBezTo>
                  <a:pt x="723" y="706"/>
                  <a:pt x="724" y="692"/>
                  <a:pt x="724" y="678"/>
                </a:cubicBezTo>
                <a:cubicBezTo>
                  <a:pt x="724" y="314"/>
                  <a:pt x="496" y="98"/>
                  <a:pt x="197" y="0"/>
                </a:cubicBezTo>
                <a:cubicBezTo>
                  <a:pt x="180" y="164"/>
                  <a:pt x="125" y="281"/>
                  <a:pt x="0" y="400"/>
                </a:cubicBezTo>
                <a:cubicBezTo>
                  <a:pt x="104" y="450"/>
                  <a:pt x="162" y="546"/>
                  <a:pt x="162" y="678"/>
                </a:cubicBezTo>
                <a:cubicBezTo>
                  <a:pt x="162" y="703"/>
                  <a:pt x="159" y="726"/>
                  <a:pt x="153" y="749"/>
                </a:cubicBezTo>
                <a:cubicBezTo>
                  <a:pt x="319" y="778"/>
                  <a:pt x="517" y="778"/>
                  <a:pt x="722" y="7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5521534" y="3155967"/>
            <a:ext cx="1081088" cy="1076325"/>
          </a:xfrm>
          <a:custGeom>
            <a:avLst/>
            <a:gdLst>
              <a:gd name="T0" fmla="*/ 311 w 720"/>
              <a:gd name="T1" fmla="*/ 0 h 718"/>
              <a:gd name="T2" fmla="*/ 0 w 720"/>
              <a:gd name="T3" fmla="*/ 470 h 718"/>
              <a:gd name="T4" fmla="*/ 237 w 720"/>
              <a:gd name="T5" fmla="*/ 718 h 718"/>
              <a:gd name="T6" fmla="*/ 540 w 720"/>
              <a:gd name="T7" fmla="*/ 407 h 718"/>
              <a:gd name="T8" fmla="*/ 720 w 720"/>
              <a:gd name="T9" fmla="*/ 252 h 718"/>
              <a:gd name="T10" fmla="*/ 311 w 720"/>
              <a:gd name="T11" fmla="*/ 0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718">
                <a:moveTo>
                  <a:pt x="311" y="0"/>
                </a:moveTo>
                <a:cubicBezTo>
                  <a:pt x="154" y="122"/>
                  <a:pt x="0" y="256"/>
                  <a:pt x="0" y="470"/>
                </a:cubicBezTo>
                <a:cubicBezTo>
                  <a:pt x="0" y="589"/>
                  <a:pt x="78" y="718"/>
                  <a:pt x="237" y="718"/>
                </a:cubicBezTo>
                <a:cubicBezTo>
                  <a:pt x="481" y="718"/>
                  <a:pt x="451" y="537"/>
                  <a:pt x="540" y="407"/>
                </a:cubicBezTo>
                <a:cubicBezTo>
                  <a:pt x="573" y="359"/>
                  <a:pt x="640" y="309"/>
                  <a:pt x="720" y="252"/>
                </a:cubicBezTo>
                <a:cubicBezTo>
                  <a:pt x="511" y="217"/>
                  <a:pt x="382" y="105"/>
                  <a:pt x="3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12150" y="328580"/>
            <a:ext cx="9485290" cy="49438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Questions &amp; Answers</a:t>
            </a:r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D91D082F-4B5D-4ADE-BFC1-922EFB2C9EC8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093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E4245D-B6E7-46FF-AA07-8B3372152953}"/>
              </a:ext>
            </a:extLst>
          </p:cNvPr>
          <p:cNvGrpSpPr/>
          <p:nvPr/>
        </p:nvGrpSpPr>
        <p:grpSpPr>
          <a:xfrm>
            <a:off x="2048255" y="365760"/>
            <a:ext cx="9448417" cy="6051812"/>
            <a:chOff x="2048255" y="365760"/>
            <a:chExt cx="9448417" cy="6051812"/>
          </a:xfrm>
        </p:grpSpPr>
        <p:sp>
          <p:nvSpPr>
            <p:cNvPr id="14" name="Title 2">
              <a:extLst>
                <a:ext uri="{FF2B5EF4-FFF2-40B4-BE49-F238E27FC236}">
                  <a16:creationId xmlns:a16="http://schemas.microsoft.com/office/drawing/2014/main" id="{313CAE87-A601-45B3-A08E-E9A84CAEEF12}"/>
                </a:ext>
              </a:extLst>
            </p:cNvPr>
            <p:cNvSpPr txBox="1">
              <a:spLocks/>
            </p:cNvSpPr>
            <p:nvPr/>
          </p:nvSpPr>
          <p:spPr>
            <a:xfrm>
              <a:off x="2048255" y="365760"/>
              <a:ext cx="9448417" cy="2312428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 spc="-150">
                  <a:solidFill>
                    <a:srgbClr val="0085CA"/>
                  </a:solidFill>
                  <a:latin typeface="Calibri" charset="0"/>
                  <a:ea typeface="Calibri" charset="0"/>
                  <a:cs typeface="Calibri" charset="0"/>
                </a:defRPr>
              </a:lvl1pPr>
            </a:lstStyle>
            <a:p>
              <a:pPr>
                <a:buClrTx/>
                <a:buFontTx/>
              </a:pPr>
              <a:r>
                <a:rPr lang="en-US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Let’s take a variable (V) initially assigned with a value of 10 and decreasing by 1 every time a sequence is executed in a Do While Statement. How many times will the sequence be executed if the expression is V &gt; 0?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A2143F-B50C-4D0B-9BAC-A99401372988}"/>
                </a:ext>
              </a:extLst>
            </p:cNvPr>
            <p:cNvSpPr>
              <a:spLocks/>
            </p:cNvSpPr>
            <p:nvPr/>
          </p:nvSpPr>
          <p:spPr>
            <a:xfrm>
              <a:off x="2308520" y="3276595"/>
              <a:ext cx="3667812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a) 11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28B8100-1E1C-4D70-8388-114910972E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295" y="3196035"/>
              <a:ext cx="0" cy="3221537"/>
            </a:xfrm>
            <a:prstGeom prst="line">
              <a:avLst/>
            </a:prstGeom>
            <a:noFill/>
            <a:ln w="38100" cap="flat" cmpd="sng" algn="ctr">
              <a:solidFill>
                <a:srgbClr val="2372B2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9CE401B-3278-4A38-88B0-193949B08000}"/>
                </a:ext>
              </a:extLst>
            </p:cNvPr>
            <p:cNvSpPr>
              <a:spLocks/>
            </p:cNvSpPr>
            <p:nvPr/>
          </p:nvSpPr>
          <p:spPr>
            <a:xfrm>
              <a:off x="2308520" y="4607245"/>
              <a:ext cx="3667812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b) 10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A2C4BF-4CC7-42CD-A5CB-B59F1B39FCAA}"/>
                </a:ext>
              </a:extLst>
            </p:cNvPr>
            <p:cNvSpPr>
              <a:spLocks/>
            </p:cNvSpPr>
            <p:nvPr/>
          </p:nvSpPr>
          <p:spPr>
            <a:xfrm>
              <a:off x="2289466" y="5937894"/>
              <a:ext cx="4291215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c) 9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56898DB-29DE-4A1D-A5FA-4B1353D8BA9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F4EB6C3-E077-4EC1-BB32-27B2870AEFB6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B3089D6-F836-43D2-A55A-F882FAB32236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A20E9898-FED0-4084-A373-E55C7C064517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DC77C0-C4A3-4046-BBB3-A54B91DAD6EF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E454C379-6EB7-435B-BE7D-FE886518DC2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A2357273-6A4D-4B2F-9C4C-62C4813D47E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CF321C12-29DA-410D-82D9-058FC0A61550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8702A777-017C-4DC0-9882-DB655F788E8D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9EAAA99D-EB6B-4F4F-A198-689F78656277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1418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E4245D-B6E7-46FF-AA07-8B3372152953}"/>
              </a:ext>
            </a:extLst>
          </p:cNvPr>
          <p:cNvGrpSpPr/>
          <p:nvPr/>
        </p:nvGrpSpPr>
        <p:grpSpPr>
          <a:xfrm>
            <a:off x="2048255" y="365760"/>
            <a:ext cx="9448417" cy="6051812"/>
            <a:chOff x="2048255" y="365760"/>
            <a:chExt cx="9448417" cy="6051812"/>
          </a:xfrm>
        </p:grpSpPr>
        <p:sp>
          <p:nvSpPr>
            <p:cNvPr id="14" name="Title 2">
              <a:extLst>
                <a:ext uri="{FF2B5EF4-FFF2-40B4-BE49-F238E27FC236}">
                  <a16:creationId xmlns:a16="http://schemas.microsoft.com/office/drawing/2014/main" id="{313CAE87-A601-45B3-A08E-E9A84CAEEF12}"/>
                </a:ext>
              </a:extLst>
            </p:cNvPr>
            <p:cNvSpPr txBox="1">
              <a:spLocks/>
            </p:cNvSpPr>
            <p:nvPr/>
          </p:nvSpPr>
          <p:spPr>
            <a:xfrm>
              <a:off x="2048255" y="365760"/>
              <a:ext cx="9448417" cy="978729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 spc="-150">
                  <a:solidFill>
                    <a:srgbClr val="0085CA"/>
                  </a:solidFill>
                  <a:latin typeface="Calibri" charset="0"/>
                  <a:ea typeface="Calibri" charset="0"/>
                  <a:cs typeface="Calibri" charset="0"/>
                </a:defRPr>
              </a:lvl1pPr>
            </a:lstStyle>
            <a:p>
              <a:pPr>
                <a:buClrTx/>
                <a:buFontTx/>
              </a:pPr>
              <a:r>
                <a:rPr lang="en-US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Which activity can be used to process every item in a collection individually?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A2143F-B50C-4D0B-9BAC-A99401372988}"/>
                </a:ext>
              </a:extLst>
            </p:cNvPr>
            <p:cNvSpPr>
              <a:spLocks/>
            </p:cNvSpPr>
            <p:nvPr/>
          </p:nvSpPr>
          <p:spPr>
            <a:xfrm>
              <a:off x="2308520" y="3276595"/>
              <a:ext cx="3667812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a) Do while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28B8100-1E1C-4D70-8388-114910972E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295" y="3196035"/>
              <a:ext cx="0" cy="3221537"/>
            </a:xfrm>
            <a:prstGeom prst="line">
              <a:avLst/>
            </a:prstGeom>
            <a:noFill/>
            <a:ln w="38100" cap="flat" cmpd="sng" algn="ctr">
              <a:solidFill>
                <a:srgbClr val="2372B2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9CE401B-3278-4A38-88B0-193949B08000}"/>
                </a:ext>
              </a:extLst>
            </p:cNvPr>
            <p:cNvSpPr>
              <a:spLocks/>
            </p:cNvSpPr>
            <p:nvPr/>
          </p:nvSpPr>
          <p:spPr>
            <a:xfrm>
              <a:off x="2308520" y="4607245"/>
              <a:ext cx="3667812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b) If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A2C4BF-4CC7-42CD-A5CB-B59F1B39FCAA}"/>
                </a:ext>
              </a:extLst>
            </p:cNvPr>
            <p:cNvSpPr>
              <a:spLocks/>
            </p:cNvSpPr>
            <p:nvPr/>
          </p:nvSpPr>
          <p:spPr>
            <a:xfrm>
              <a:off x="2289466" y="5937894"/>
              <a:ext cx="4291215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400"/>
                </a:spcBef>
                <a:buClr>
                  <a:srgbClr val="2372B2">
                    <a:lumMod val="40000"/>
                    <a:lumOff val="60000"/>
                  </a:srgbClr>
                </a:buClr>
                <a:buFontTx/>
                <a:buNone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c) For each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56898DB-29DE-4A1D-A5FA-4B1353D8BA9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F4EB6C3-E077-4EC1-BB32-27B2870AEFB6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B3089D6-F836-43D2-A55A-F882FAB32236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A20E9898-FED0-4084-A373-E55C7C064517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DC77C0-C4A3-4046-BBB3-A54B91DAD6EF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E454C379-6EB7-435B-BE7D-FE886518DC2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A2357273-6A4D-4B2F-9C4C-62C4813D47E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CF321C12-29DA-410D-82D9-058FC0A61550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8702A777-017C-4DC0-9882-DB655F788E8D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9EAAA99D-EB6B-4F4F-A198-689F78656277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9195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0E2B12-45C8-4E5E-B15C-A5E4C268D631}"/>
              </a:ext>
            </a:extLst>
          </p:cNvPr>
          <p:cNvGrpSpPr/>
          <p:nvPr/>
        </p:nvGrpSpPr>
        <p:grpSpPr>
          <a:xfrm>
            <a:off x="-12917" y="-69309"/>
            <a:ext cx="12054244" cy="6927309"/>
            <a:chOff x="-12917" y="-69309"/>
            <a:chExt cx="12054244" cy="6927309"/>
          </a:xfrm>
        </p:grpSpPr>
        <p:grpSp>
          <p:nvGrpSpPr>
            <p:cNvPr id="7" name="Group 6"/>
            <p:cNvGrpSpPr>
              <a:grpSpLocks noChangeAspect="1"/>
            </p:cNvGrpSpPr>
            <p:nvPr/>
          </p:nvGrpSpPr>
          <p:grpSpPr bwMode="auto">
            <a:xfrm>
              <a:off x="7279793" y="2010445"/>
              <a:ext cx="4352883" cy="4847555"/>
              <a:chOff x="1956" y="100"/>
              <a:chExt cx="3731" cy="4155"/>
            </a:xfrm>
            <a:solidFill>
              <a:schemeClr val="accent6"/>
            </a:solidFill>
          </p:grpSpPr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2462" y="100"/>
                <a:ext cx="2474" cy="1476"/>
              </a:xfrm>
              <a:custGeom>
                <a:avLst/>
                <a:gdLst>
                  <a:gd name="T0" fmla="*/ 1323 w 1495"/>
                  <a:gd name="T1" fmla="*/ 474 h 892"/>
                  <a:gd name="T2" fmla="*/ 1304 w 1495"/>
                  <a:gd name="T3" fmla="*/ 450 h 892"/>
                  <a:gd name="T4" fmla="*/ 1297 w 1495"/>
                  <a:gd name="T5" fmla="*/ 294 h 892"/>
                  <a:gd name="T6" fmla="*/ 1495 w 1495"/>
                  <a:gd name="T7" fmla="*/ 209 h 892"/>
                  <a:gd name="T8" fmla="*/ 740 w 1495"/>
                  <a:gd name="T9" fmla="*/ 0 h 892"/>
                  <a:gd name="T10" fmla="*/ 0 w 1495"/>
                  <a:gd name="T11" fmla="*/ 281 h 892"/>
                  <a:gd name="T12" fmla="*/ 311 w 1495"/>
                  <a:gd name="T13" fmla="*/ 392 h 892"/>
                  <a:gd name="T14" fmla="*/ 311 w 1495"/>
                  <a:gd name="T15" fmla="*/ 392 h 892"/>
                  <a:gd name="T16" fmla="*/ 325 w 1495"/>
                  <a:gd name="T17" fmla="*/ 684 h 892"/>
                  <a:gd name="T18" fmla="*/ 1158 w 1495"/>
                  <a:gd name="T19" fmla="*/ 640 h 892"/>
                  <a:gd name="T20" fmla="*/ 1144 w 1495"/>
                  <a:gd name="T21" fmla="*/ 360 h 892"/>
                  <a:gd name="T22" fmla="*/ 1280 w 1495"/>
                  <a:gd name="T23" fmla="*/ 301 h 892"/>
                  <a:gd name="T24" fmla="*/ 1287 w 1495"/>
                  <a:gd name="T25" fmla="*/ 451 h 892"/>
                  <a:gd name="T26" fmla="*/ 1270 w 1495"/>
                  <a:gd name="T27" fmla="*/ 477 h 892"/>
                  <a:gd name="T28" fmla="*/ 1281 w 1495"/>
                  <a:gd name="T29" fmla="*/ 497 h 892"/>
                  <a:gd name="T30" fmla="*/ 1278 w 1495"/>
                  <a:gd name="T31" fmla="*/ 635 h 892"/>
                  <a:gd name="T32" fmla="*/ 1304 w 1495"/>
                  <a:gd name="T33" fmla="*/ 633 h 892"/>
                  <a:gd name="T34" fmla="*/ 1331 w 1495"/>
                  <a:gd name="T35" fmla="*/ 632 h 892"/>
                  <a:gd name="T36" fmla="*/ 1314 w 1495"/>
                  <a:gd name="T37" fmla="*/ 495 h 892"/>
                  <a:gd name="T38" fmla="*/ 1323 w 1495"/>
                  <a:gd name="T39" fmla="*/ 474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95" h="892">
                    <a:moveTo>
                      <a:pt x="1323" y="474"/>
                    </a:moveTo>
                    <a:cubicBezTo>
                      <a:pt x="1323" y="463"/>
                      <a:pt x="1315" y="453"/>
                      <a:pt x="1304" y="450"/>
                    </a:cubicBezTo>
                    <a:cubicBezTo>
                      <a:pt x="1297" y="294"/>
                      <a:pt x="1297" y="294"/>
                      <a:pt x="1297" y="294"/>
                    </a:cubicBezTo>
                    <a:cubicBezTo>
                      <a:pt x="1495" y="209"/>
                      <a:pt x="1495" y="209"/>
                      <a:pt x="1495" y="209"/>
                    </a:cubicBezTo>
                    <a:cubicBezTo>
                      <a:pt x="740" y="0"/>
                      <a:pt x="740" y="0"/>
                      <a:pt x="740" y="0"/>
                    </a:cubicBezTo>
                    <a:cubicBezTo>
                      <a:pt x="0" y="281"/>
                      <a:pt x="0" y="281"/>
                      <a:pt x="0" y="281"/>
                    </a:cubicBezTo>
                    <a:cubicBezTo>
                      <a:pt x="311" y="392"/>
                      <a:pt x="311" y="392"/>
                      <a:pt x="311" y="392"/>
                    </a:cubicBezTo>
                    <a:cubicBezTo>
                      <a:pt x="311" y="392"/>
                      <a:pt x="311" y="392"/>
                      <a:pt x="311" y="392"/>
                    </a:cubicBezTo>
                    <a:cubicBezTo>
                      <a:pt x="325" y="684"/>
                      <a:pt x="325" y="684"/>
                      <a:pt x="325" y="684"/>
                    </a:cubicBezTo>
                    <a:cubicBezTo>
                      <a:pt x="325" y="684"/>
                      <a:pt x="752" y="892"/>
                      <a:pt x="1158" y="640"/>
                    </a:cubicBezTo>
                    <a:cubicBezTo>
                      <a:pt x="1144" y="360"/>
                      <a:pt x="1144" y="360"/>
                      <a:pt x="1144" y="360"/>
                    </a:cubicBezTo>
                    <a:cubicBezTo>
                      <a:pt x="1280" y="301"/>
                      <a:pt x="1280" y="301"/>
                      <a:pt x="1280" y="301"/>
                    </a:cubicBezTo>
                    <a:cubicBezTo>
                      <a:pt x="1287" y="451"/>
                      <a:pt x="1287" y="451"/>
                      <a:pt x="1287" y="451"/>
                    </a:cubicBezTo>
                    <a:cubicBezTo>
                      <a:pt x="1277" y="455"/>
                      <a:pt x="1270" y="465"/>
                      <a:pt x="1270" y="477"/>
                    </a:cubicBezTo>
                    <a:cubicBezTo>
                      <a:pt x="1271" y="485"/>
                      <a:pt x="1275" y="492"/>
                      <a:pt x="1281" y="497"/>
                    </a:cubicBezTo>
                    <a:cubicBezTo>
                      <a:pt x="1264" y="533"/>
                      <a:pt x="1278" y="635"/>
                      <a:pt x="1278" y="635"/>
                    </a:cubicBezTo>
                    <a:cubicBezTo>
                      <a:pt x="1304" y="633"/>
                      <a:pt x="1304" y="633"/>
                      <a:pt x="1304" y="633"/>
                    </a:cubicBezTo>
                    <a:cubicBezTo>
                      <a:pt x="1331" y="632"/>
                      <a:pt x="1331" y="632"/>
                      <a:pt x="1331" y="632"/>
                    </a:cubicBezTo>
                    <a:cubicBezTo>
                      <a:pt x="1331" y="632"/>
                      <a:pt x="1335" y="529"/>
                      <a:pt x="1314" y="495"/>
                    </a:cubicBezTo>
                    <a:cubicBezTo>
                      <a:pt x="1320" y="490"/>
                      <a:pt x="1323" y="482"/>
                      <a:pt x="1323" y="47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2620" y="1971"/>
                <a:ext cx="1852" cy="1223"/>
              </a:xfrm>
              <a:custGeom>
                <a:avLst/>
                <a:gdLst>
                  <a:gd name="T0" fmla="*/ 1119 w 1119"/>
                  <a:gd name="T1" fmla="*/ 439 h 739"/>
                  <a:gd name="T2" fmla="*/ 1092 w 1119"/>
                  <a:gd name="T3" fmla="*/ 439 h 739"/>
                  <a:gd name="T4" fmla="*/ 1065 w 1119"/>
                  <a:gd name="T5" fmla="*/ 419 h 739"/>
                  <a:gd name="T6" fmla="*/ 1011 w 1119"/>
                  <a:gd name="T7" fmla="*/ 324 h 739"/>
                  <a:gd name="T8" fmla="*/ 975 w 1119"/>
                  <a:gd name="T9" fmla="*/ 262 h 739"/>
                  <a:gd name="T10" fmla="*/ 974 w 1119"/>
                  <a:gd name="T11" fmla="*/ 261 h 739"/>
                  <a:gd name="T12" fmla="*/ 973 w 1119"/>
                  <a:gd name="T13" fmla="*/ 252 h 739"/>
                  <a:gd name="T14" fmla="*/ 973 w 1119"/>
                  <a:gd name="T15" fmla="*/ 249 h 739"/>
                  <a:gd name="T16" fmla="*/ 972 w 1119"/>
                  <a:gd name="T17" fmla="*/ 240 h 739"/>
                  <a:gd name="T18" fmla="*/ 972 w 1119"/>
                  <a:gd name="T19" fmla="*/ 239 h 739"/>
                  <a:gd name="T20" fmla="*/ 246 w 1119"/>
                  <a:gd name="T21" fmla="*/ 17 h 739"/>
                  <a:gd name="T22" fmla="*/ 237 w 1119"/>
                  <a:gd name="T23" fmla="*/ 0 h 739"/>
                  <a:gd name="T24" fmla="*/ 237 w 1119"/>
                  <a:gd name="T25" fmla="*/ 12 h 739"/>
                  <a:gd name="T26" fmla="*/ 348 w 1119"/>
                  <a:gd name="T27" fmla="*/ 121 h 739"/>
                  <a:gd name="T28" fmla="*/ 391 w 1119"/>
                  <a:gd name="T29" fmla="*/ 242 h 739"/>
                  <a:gd name="T30" fmla="*/ 424 w 1119"/>
                  <a:gd name="T31" fmla="*/ 336 h 739"/>
                  <a:gd name="T32" fmla="*/ 400 w 1119"/>
                  <a:gd name="T33" fmla="*/ 399 h 739"/>
                  <a:gd name="T34" fmla="*/ 378 w 1119"/>
                  <a:gd name="T35" fmla="*/ 468 h 739"/>
                  <a:gd name="T36" fmla="*/ 25 w 1119"/>
                  <a:gd name="T37" fmla="*/ 629 h 739"/>
                  <a:gd name="T38" fmla="*/ 0 w 1119"/>
                  <a:gd name="T39" fmla="*/ 629 h 739"/>
                  <a:gd name="T40" fmla="*/ 0 w 1119"/>
                  <a:gd name="T41" fmla="*/ 641 h 739"/>
                  <a:gd name="T42" fmla="*/ 961 w 1119"/>
                  <a:gd name="T43" fmla="*/ 546 h 739"/>
                  <a:gd name="T44" fmla="*/ 1119 w 1119"/>
                  <a:gd name="T45" fmla="*/ 451 h 739"/>
                  <a:gd name="T46" fmla="*/ 1119 w 1119"/>
                  <a:gd name="T47" fmla="*/ 451 h 739"/>
                  <a:gd name="T48" fmla="*/ 1119 w 1119"/>
                  <a:gd name="T49" fmla="*/ 451 h 739"/>
                  <a:gd name="T50" fmla="*/ 1119 w 1119"/>
                  <a:gd name="T51" fmla="*/ 439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19" h="739">
                    <a:moveTo>
                      <a:pt x="1119" y="439"/>
                    </a:moveTo>
                    <a:cubicBezTo>
                      <a:pt x="1092" y="439"/>
                      <a:pt x="1092" y="439"/>
                      <a:pt x="1092" y="439"/>
                    </a:cubicBezTo>
                    <a:cubicBezTo>
                      <a:pt x="1080" y="432"/>
                      <a:pt x="1070" y="426"/>
                      <a:pt x="1065" y="419"/>
                    </a:cubicBezTo>
                    <a:cubicBezTo>
                      <a:pt x="1045" y="394"/>
                      <a:pt x="1021" y="351"/>
                      <a:pt x="1011" y="324"/>
                    </a:cubicBezTo>
                    <a:cubicBezTo>
                      <a:pt x="1000" y="296"/>
                      <a:pt x="980" y="297"/>
                      <a:pt x="975" y="262"/>
                    </a:cubicBezTo>
                    <a:cubicBezTo>
                      <a:pt x="975" y="262"/>
                      <a:pt x="974" y="261"/>
                      <a:pt x="974" y="261"/>
                    </a:cubicBezTo>
                    <a:cubicBezTo>
                      <a:pt x="974" y="258"/>
                      <a:pt x="974" y="255"/>
                      <a:pt x="973" y="252"/>
                    </a:cubicBezTo>
                    <a:cubicBezTo>
                      <a:pt x="973" y="251"/>
                      <a:pt x="973" y="250"/>
                      <a:pt x="973" y="249"/>
                    </a:cubicBezTo>
                    <a:cubicBezTo>
                      <a:pt x="972" y="246"/>
                      <a:pt x="972" y="243"/>
                      <a:pt x="972" y="240"/>
                    </a:cubicBezTo>
                    <a:cubicBezTo>
                      <a:pt x="972" y="240"/>
                      <a:pt x="972" y="240"/>
                      <a:pt x="972" y="239"/>
                    </a:cubicBezTo>
                    <a:cubicBezTo>
                      <a:pt x="670" y="187"/>
                      <a:pt x="407" y="87"/>
                      <a:pt x="246" y="17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37" y="12"/>
                      <a:pt x="237" y="12"/>
                      <a:pt x="237" y="12"/>
                    </a:cubicBezTo>
                    <a:cubicBezTo>
                      <a:pt x="254" y="73"/>
                      <a:pt x="275" y="134"/>
                      <a:pt x="348" y="121"/>
                    </a:cubicBezTo>
                    <a:cubicBezTo>
                      <a:pt x="348" y="121"/>
                      <a:pt x="378" y="210"/>
                      <a:pt x="391" y="242"/>
                    </a:cubicBezTo>
                    <a:cubicBezTo>
                      <a:pt x="404" y="273"/>
                      <a:pt x="424" y="336"/>
                      <a:pt x="424" y="336"/>
                    </a:cubicBezTo>
                    <a:cubicBezTo>
                      <a:pt x="424" y="336"/>
                      <a:pt x="409" y="341"/>
                      <a:pt x="400" y="399"/>
                    </a:cubicBezTo>
                    <a:cubicBezTo>
                      <a:pt x="391" y="458"/>
                      <a:pt x="378" y="468"/>
                      <a:pt x="378" y="468"/>
                    </a:cubicBezTo>
                    <a:cubicBezTo>
                      <a:pt x="378" y="468"/>
                      <a:pt x="169" y="560"/>
                      <a:pt x="25" y="629"/>
                    </a:cubicBezTo>
                    <a:cubicBezTo>
                      <a:pt x="0" y="629"/>
                      <a:pt x="0" y="629"/>
                      <a:pt x="0" y="629"/>
                    </a:cubicBezTo>
                    <a:cubicBezTo>
                      <a:pt x="0" y="641"/>
                      <a:pt x="0" y="641"/>
                      <a:pt x="0" y="641"/>
                    </a:cubicBezTo>
                    <a:cubicBezTo>
                      <a:pt x="438" y="739"/>
                      <a:pt x="760" y="648"/>
                      <a:pt x="961" y="546"/>
                    </a:cubicBezTo>
                    <a:cubicBezTo>
                      <a:pt x="1021" y="516"/>
                      <a:pt x="1074" y="483"/>
                      <a:pt x="1119" y="451"/>
                    </a:cubicBezTo>
                    <a:cubicBezTo>
                      <a:pt x="1119" y="451"/>
                      <a:pt x="1119" y="451"/>
                      <a:pt x="1119" y="451"/>
                    </a:cubicBezTo>
                    <a:cubicBezTo>
                      <a:pt x="1119" y="451"/>
                      <a:pt x="1119" y="451"/>
                      <a:pt x="1119" y="451"/>
                    </a:cubicBezTo>
                    <a:lnTo>
                      <a:pt x="1119" y="4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529" y="2734"/>
                <a:ext cx="2494" cy="1521"/>
              </a:xfrm>
              <a:custGeom>
                <a:avLst/>
                <a:gdLst>
                  <a:gd name="T0" fmla="*/ 1467 w 1507"/>
                  <a:gd name="T1" fmla="*/ 47 h 919"/>
                  <a:gd name="T2" fmla="*/ 1467 w 1507"/>
                  <a:gd name="T3" fmla="*/ 49 h 919"/>
                  <a:gd name="T4" fmla="*/ 1326 w 1507"/>
                  <a:gd name="T5" fmla="*/ 26 h 919"/>
                  <a:gd name="T6" fmla="*/ 1202 w 1507"/>
                  <a:gd name="T7" fmla="*/ 0 h 919"/>
                  <a:gd name="T8" fmla="*/ 1027 w 1507"/>
                  <a:gd name="T9" fmla="*/ 107 h 919"/>
                  <a:gd name="T10" fmla="*/ 548 w 1507"/>
                  <a:gd name="T11" fmla="*/ 241 h 919"/>
                  <a:gd name="T12" fmla="*/ 21 w 1507"/>
                  <a:gd name="T13" fmla="*/ 197 h 919"/>
                  <a:gd name="T14" fmla="*/ 16 w 1507"/>
                  <a:gd name="T15" fmla="*/ 199 h 919"/>
                  <a:gd name="T16" fmla="*/ 16 w 1507"/>
                  <a:gd name="T17" fmla="*/ 196 h 919"/>
                  <a:gd name="T18" fmla="*/ 0 w 1507"/>
                  <a:gd name="T19" fmla="*/ 196 h 919"/>
                  <a:gd name="T20" fmla="*/ 0 w 1507"/>
                  <a:gd name="T21" fmla="*/ 208 h 919"/>
                  <a:gd name="T22" fmla="*/ 0 w 1507"/>
                  <a:gd name="T23" fmla="*/ 208 h 919"/>
                  <a:gd name="T24" fmla="*/ 0 w 1507"/>
                  <a:gd name="T25" fmla="*/ 208 h 919"/>
                  <a:gd name="T26" fmla="*/ 1110 w 1507"/>
                  <a:gd name="T27" fmla="*/ 919 h 919"/>
                  <a:gd name="T28" fmla="*/ 1293 w 1507"/>
                  <a:gd name="T29" fmla="*/ 919 h 919"/>
                  <a:gd name="T30" fmla="*/ 1507 w 1507"/>
                  <a:gd name="T31" fmla="*/ 61 h 919"/>
                  <a:gd name="T32" fmla="*/ 1507 w 1507"/>
                  <a:gd name="T33" fmla="*/ 61 h 919"/>
                  <a:gd name="T34" fmla="*/ 1507 w 1507"/>
                  <a:gd name="T35" fmla="*/ 47 h 919"/>
                  <a:gd name="T36" fmla="*/ 1467 w 1507"/>
                  <a:gd name="T37" fmla="*/ 47 h 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07" h="919">
                    <a:moveTo>
                      <a:pt x="1467" y="47"/>
                    </a:moveTo>
                    <a:cubicBezTo>
                      <a:pt x="1467" y="49"/>
                      <a:pt x="1467" y="49"/>
                      <a:pt x="1467" y="49"/>
                    </a:cubicBezTo>
                    <a:cubicBezTo>
                      <a:pt x="1423" y="38"/>
                      <a:pt x="1373" y="32"/>
                      <a:pt x="1326" y="26"/>
                    </a:cubicBezTo>
                    <a:cubicBezTo>
                      <a:pt x="1282" y="21"/>
                      <a:pt x="1239" y="11"/>
                      <a:pt x="1202" y="0"/>
                    </a:cubicBezTo>
                    <a:cubicBezTo>
                      <a:pt x="1153" y="36"/>
                      <a:pt x="1095" y="73"/>
                      <a:pt x="1027" y="107"/>
                    </a:cubicBezTo>
                    <a:cubicBezTo>
                      <a:pt x="880" y="181"/>
                      <a:pt x="719" y="226"/>
                      <a:pt x="548" y="241"/>
                    </a:cubicBezTo>
                    <a:cubicBezTo>
                      <a:pt x="381" y="256"/>
                      <a:pt x="204" y="241"/>
                      <a:pt x="21" y="197"/>
                    </a:cubicBezTo>
                    <a:cubicBezTo>
                      <a:pt x="20" y="198"/>
                      <a:pt x="18" y="198"/>
                      <a:pt x="16" y="199"/>
                    </a:cubicBezTo>
                    <a:cubicBezTo>
                      <a:pt x="16" y="196"/>
                      <a:pt x="16" y="196"/>
                      <a:pt x="16" y="196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1110" y="919"/>
                      <a:pt x="1110" y="919"/>
                      <a:pt x="1110" y="919"/>
                    </a:cubicBezTo>
                    <a:cubicBezTo>
                      <a:pt x="1293" y="919"/>
                      <a:pt x="1293" y="919"/>
                      <a:pt x="1293" y="919"/>
                    </a:cubicBezTo>
                    <a:cubicBezTo>
                      <a:pt x="1507" y="61"/>
                      <a:pt x="1507" y="61"/>
                      <a:pt x="1507" y="61"/>
                    </a:cubicBezTo>
                    <a:cubicBezTo>
                      <a:pt x="1507" y="61"/>
                      <a:pt x="1507" y="61"/>
                      <a:pt x="1507" y="61"/>
                    </a:cubicBezTo>
                    <a:cubicBezTo>
                      <a:pt x="1507" y="47"/>
                      <a:pt x="1507" y="47"/>
                      <a:pt x="1507" y="47"/>
                    </a:cubicBezTo>
                    <a:lnTo>
                      <a:pt x="1467" y="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4710" y="2847"/>
                <a:ext cx="977" cy="1408"/>
              </a:xfrm>
              <a:custGeom>
                <a:avLst/>
                <a:gdLst>
                  <a:gd name="T0" fmla="*/ 589 w 590"/>
                  <a:gd name="T1" fmla="*/ 839 h 851"/>
                  <a:gd name="T2" fmla="*/ 551 w 590"/>
                  <a:gd name="T3" fmla="*/ 335 h 851"/>
                  <a:gd name="T4" fmla="*/ 509 w 590"/>
                  <a:gd name="T5" fmla="*/ 245 h 851"/>
                  <a:gd name="T6" fmla="*/ 333 w 590"/>
                  <a:gd name="T7" fmla="*/ 103 h 851"/>
                  <a:gd name="T8" fmla="*/ 300 w 590"/>
                  <a:gd name="T9" fmla="*/ 79 h 851"/>
                  <a:gd name="T10" fmla="*/ 249 w 590"/>
                  <a:gd name="T11" fmla="*/ 20 h 851"/>
                  <a:gd name="T12" fmla="*/ 212 w 590"/>
                  <a:gd name="T13" fmla="*/ 0 h 851"/>
                  <a:gd name="T14" fmla="*/ 3 w 590"/>
                  <a:gd name="T15" fmla="*/ 839 h 851"/>
                  <a:gd name="T16" fmla="*/ 0 w 590"/>
                  <a:gd name="T17" fmla="*/ 839 h 851"/>
                  <a:gd name="T18" fmla="*/ 0 w 590"/>
                  <a:gd name="T19" fmla="*/ 851 h 851"/>
                  <a:gd name="T20" fmla="*/ 590 w 590"/>
                  <a:gd name="T21" fmla="*/ 851 h 851"/>
                  <a:gd name="T22" fmla="*/ 590 w 590"/>
                  <a:gd name="T23" fmla="*/ 839 h 851"/>
                  <a:gd name="T24" fmla="*/ 589 w 590"/>
                  <a:gd name="T25" fmla="*/ 839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0" h="851">
                    <a:moveTo>
                      <a:pt x="589" y="839"/>
                    </a:moveTo>
                    <a:cubicBezTo>
                      <a:pt x="584" y="763"/>
                      <a:pt x="559" y="363"/>
                      <a:pt x="551" y="335"/>
                    </a:cubicBezTo>
                    <a:cubicBezTo>
                      <a:pt x="541" y="303"/>
                      <a:pt x="535" y="269"/>
                      <a:pt x="509" y="245"/>
                    </a:cubicBezTo>
                    <a:cubicBezTo>
                      <a:pt x="484" y="221"/>
                      <a:pt x="340" y="123"/>
                      <a:pt x="333" y="103"/>
                    </a:cubicBezTo>
                    <a:cubicBezTo>
                      <a:pt x="326" y="83"/>
                      <a:pt x="300" y="79"/>
                      <a:pt x="300" y="79"/>
                    </a:cubicBezTo>
                    <a:cubicBezTo>
                      <a:pt x="300" y="79"/>
                      <a:pt x="298" y="56"/>
                      <a:pt x="249" y="20"/>
                    </a:cubicBezTo>
                    <a:cubicBezTo>
                      <a:pt x="238" y="12"/>
                      <a:pt x="226" y="6"/>
                      <a:pt x="212" y="0"/>
                    </a:cubicBezTo>
                    <a:cubicBezTo>
                      <a:pt x="3" y="839"/>
                      <a:pt x="3" y="839"/>
                      <a:pt x="3" y="839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0" y="851"/>
                      <a:pt x="0" y="851"/>
                      <a:pt x="0" y="851"/>
                    </a:cubicBezTo>
                    <a:cubicBezTo>
                      <a:pt x="590" y="851"/>
                      <a:pt x="590" y="851"/>
                      <a:pt x="590" y="851"/>
                    </a:cubicBezTo>
                    <a:cubicBezTo>
                      <a:pt x="590" y="839"/>
                      <a:pt x="590" y="839"/>
                      <a:pt x="590" y="839"/>
                    </a:cubicBezTo>
                    <a:lnTo>
                      <a:pt x="589" y="83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13"/>
              <p:cNvSpPr>
                <a:spLocks/>
              </p:cNvSpPr>
              <p:nvPr/>
            </p:nvSpPr>
            <p:spPr bwMode="auto">
              <a:xfrm>
                <a:off x="1956" y="3100"/>
                <a:ext cx="2336" cy="1155"/>
              </a:xfrm>
              <a:custGeom>
                <a:avLst/>
                <a:gdLst>
                  <a:gd name="T0" fmla="*/ 1392 w 1411"/>
                  <a:gd name="T1" fmla="*/ 686 h 698"/>
                  <a:gd name="T2" fmla="*/ 321 w 1411"/>
                  <a:gd name="T3" fmla="*/ 0 h 698"/>
                  <a:gd name="T4" fmla="*/ 298 w 1411"/>
                  <a:gd name="T5" fmla="*/ 16 h 698"/>
                  <a:gd name="T6" fmla="*/ 115 w 1411"/>
                  <a:gd name="T7" fmla="*/ 311 h 698"/>
                  <a:gd name="T8" fmla="*/ 4 w 1411"/>
                  <a:gd name="T9" fmla="*/ 686 h 698"/>
                  <a:gd name="T10" fmla="*/ 0 w 1411"/>
                  <a:gd name="T11" fmla="*/ 686 h 698"/>
                  <a:gd name="T12" fmla="*/ 0 w 1411"/>
                  <a:gd name="T13" fmla="*/ 698 h 698"/>
                  <a:gd name="T14" fmla="*/ 1411 w 1411"/>
                  <a:gd name="T15" fmla="*/ 698 h 698"/>
                  <a:gd name="T16" fmla="*/ 1411 w 1411"/>
                  <a:gd name="T17" fmla="*/ 686 h 698"/>
                  <a:gd name="T18" fmla="*/ 1392 w 1411"/>
                  <a:gd name="T19" fmla="*/ 686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1" h="698">
                    <a:moveTo>
                      <a:pt x="1392" y="686"/>
                    </a:moveTo>
                    <a:cubicBezTo>
                      <a:pt x="321" y="0"/>
                      <a:pt x="321" y="0"/>
                      <a:pt x="321" y="0"/>
                    </a:cubicBezTo>
                    <a:cubicBezTo>
                      <a:pt x="310" y="7"/>
                      <a:pt x="302" y="12"/>
                      <a:pt x="298" y="16"/>
                    </a:cubicBezTo>
                    <a:cubicBezTo>
                      <a:pt x="252" y="55"/>
                      <a:pt x="140" y="169"/>
                      <a:pt x="115" y="311"/>
                    </a:cubicBezTo>
                    <a:cubicBezTo>
                      <a:pt x="103" y="380"/>
                      <a:pt x="53" y="531"/>
                      <a:pt x="4" y="686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0" y="698"/>
                      <a:pt x="0" y="698"/>
                      <a:pt x="0" y="698"/>
                    </a:cubicBezTo>
                    <a:cubicBezTo>
                      <a:pt x="1411" y="698"/>
                      <a:pt x="1411" y="698"/>
                      <a:pt x="1411" y="698"/>
                    </a:cubicBezTo>
                    <a:cubicBezTo>
                      <a:pt x="1411" y="686"/>
                      <a:pt x="1411" y="686"/>
                      <a:pt x="1411" y="686"/>
                    </a:cubicBezTo>
                    <a:lnTo>
                      <a:pt x="1392" y="68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2923" y="1192"/>
                <a:ext cx="1516" cy="1135"/>
              </a:xfrm>
              <a:custGeom>
                <a:avLst/>
                <a:gdLst>
                  <a:gd name="T0" fmla="*/ 42 w 916"/>
                  <a:gd name="T1" fmla="*/ 442 h 686"/>
                  <a:gd name="T2" fmla="*/ 45 w 916"/>
                  <a:gd name="T3" fmla="*/ 453 h 686"/>
                  <a:gd name="T4" fmla="*/ 788 w 916"/>
                  <a:gd name="T5" fmla="*/ 686 h 686"/>
                  <a:gd name="T6" fmla="*/ 788 w 916"/>
                  <a:gd name="T7" fmla="*/ 685 h 686"/>
                  <a:gd name="T8" fmla="*/ 788 w 916"/>
                  <a:gd name="T9" fmla="*/ 680 h 686"/>
                  <a:gd name="T10" fmla="*/ 790 w 916"/>
                  <a:gd name="T11" fmla="*/ 669 h 686"/>
                  <a:gd name="T12" fmla="*/ 811 w 916"/>
                  <a:gd name="T13" fmla="*/ 547 h 686"/>
                  <a:gd name="T14" fmla="*/ 853 w 916"/>
                  <a:gd name="T15" fmla="*/ 545 h 686"/>
                  <a:gd name="T16" fmla="*/ 915 w 916"/>
                  <a:gd name="T17" fmla="*/ 341 h 686"/>
                  <a:gd name="T18" fmla="*/ 891 w 916"/>
                  <a:gd name="T19" fmla="*/ 280 h 686"/>
                  <a:gd name="T20" fmla="*/ 890 w 916"/>
                  <a:gd name="T21" fmla="*/ 279 h 686"/>
                  <a:gd name="T22" fmla="*/ 889 w 916"/>
                  <a:gd name="T23" fmla="*/ 278 h 686"/>
                  <a:gd name="T24" fmla="*/ 889 w 916"/>
                  <a:gd name="T25" fmla="*/ 274 h 686"/>
                  <a:gd name="T26" fmla="*/ 889 w 916"/>
                  <a:gd name="T27" fmla="*/ 271 h 686"/>
                  <a:gd name="T28" fmla="*/ 889 w 916"/>
                  <a:gd name="T29" fmla="*/ 266 h 686"/>
                  <a:gd name="T30" fmla="*/ 890 w 916"/>
                  <a:gd name="T31" fmla="*/ 262 h 686"/>
                  <a:gd name="T32" fmla="*/ 891 w 916"/>
                  <a:gd name="T33" fmla="*/ 253 h 686"/>
                  <a:gd name="T34" fmla="*/ 891 w 916"/>
                  <a:gd name="T35" fmla="*/ 248 h 686"/>
                  <a:gd name="T36" fmla="*/ 893 w 916"/>
                  <a:gd name="T37" fmla="*/ 234 h 686"/>
                  <a:gd name="T38" fmla="*/ 894 w 916"/>
                  <a:gd name="T39" fmla="*/ 226 h 686"/>
                  <a:gd name="T40" fmla="*/ 896 w 916"/>
                  <a:gd name="T41" fmla="*/ 215 h 686"/>
                  <a:gd name="T42" fmla="*/ 897 w 916"/>
                  <a:gd name="T43" fmla="*/ 206 h 686"/>
                  <a:gd name="T44" fmla="*/ 898 w 916"/>
                  <a:gd name="T45" fmla="*/ 195 h 686"/>
                  <a:gd name="T46" fmla="*/ 899 w 916"/>
                  <a:gd name="T47" fmla="*/ 184 h 686"/>
                  <a:gd name="T48" fmla="*/ 900 w 916"/>
                  <a:gd name="T49" fmla="*/ 173 h 686"/>
                  <a:gd name="T50" fmla="*/ 900 w 916"/>
                  <a:gd name="T51" fmla="*/ 161 h 686"/>
                  <a:gd name="T52" fmla="*/ 901 w 916"/>
                  <a:gd name="T53" fmla="*/ 150 h 686"/>
                  <a:gd name="T54" fmla="*/ 901 w 916"/>
                  <a:gd name="T55" fmla="*/ 137 h 686"/>
                  <a:gd name="T56" fmla="*/ 901 w 916"/>
                  <a:gd name="T57" fmla="*/ 125 h 686"/>
                  <a:gd name="T58" fmla="*/ 901 w 916"/>
                  <a:gd name="T59" fmla="*/ 112 h 686"/>
                  <a:gd name="T60" fmla="*/ 901 w 916"/>
                  <a:gd name="T61" fmla="*/ 100 h 686"/>
                  <a:gd name="T62" fmla="*/ 900 w 916"/>
                  <a:gd name="T63" fmla="*/ 86 h 686"/>
                  <a:gd name="T64" fmla="*/ 898 w 916"/>
                  <a:gd name="T65" fmla="*/ 74 h 686"/>
                  <a:gd name="T66" fmla="*/ 896 w 916"/>
                  <a:gd name="T67" fmla="*/ 61 h 686"/>
                  <a:gd name="T68" fmla="*/ 895 w 916"/>
                  <a:gd name="T69" fmla="*/ 49 h 686"/>
                  <a:gd name="T70" fmla="*/ 891 w 916"/>
                  <a:gd name="T71" fmla="*/ 35 h 686"/>
                  <a:gd name="T72" fmla="*/ 889 w 916"/>
                  <a:gd name="T73" fmla="*/ 24 h 686"/>
                  <a:gd name="T74" fmla="*/ 884 w 916"/>
                  <a:gd name="T75" fmla="*/ 9 h 686"/>
                  <a:gd name="T76" fmla="*/ 881 w 916"/>
                  <a:gd name="T77" fmla="*/ 0 h 686"/>
                  <a:gd name="T78" fmla="*/ 51 w 916"/>
                  <a:gd name="T79" fmla="*/ 43 h 686"/>
                  <a:gd name="T80" fmla="*/ 60 w 916"/>
                  <a:gd name="T81" fmla="*/ 312 h 686"/>
                  <a:gd name="T82" fmla="*/ 42 w 916"/>
                  <a:gd name="T83" fmla="*/ 442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16" h="686">
                    <a:moveTo>
                      <a:pt x="42" y="442"/>
                    </a:moveTo>
                    <a:cubicBezTo>
                      <a:pt x="43" y="446"/>
                      <a:pt x="44" y="449"/>
                      <a:pt x="45" y="453"/>
                    </a:cubicBezTo>
                    <a:cubicBezTo>
                      <a:pt x="200" y="523"/>
                      <a:pt x="473" y="631"/>
                      <a:pt x="788" y="686"/>
                    </a:cubicBezTo>
                    <a:cubicBezTo>
                      <a:pt x="788" y="686"/>
                      <a:pt x="788" y="685"/>
                      <a:pt x="788" y="685"/>
                    </a:cubicBezTo>
                    <a:cubicBezTo>
                      <a:pt x="788" y="684"/>
                      <a:pt x="788" y="682"/>
                      <a:pt x="788" y="680"/>
                    </a:cubicBezTo>
                    <a:cubicBezTo>
                      <a:pt x="789" y="676"/>
                      <a:pt x="789" y="672"/>
                      <a:pt x="790" y="669"/>
                    </a:cubicBezTo>
                    <a:cubicBezTo>
                      <a:pt x="797" y="641"/>
                      <a:pt x="813" y="559"/>
                      <a:pt x="811" y="547"/>
                    </a:cubicBezTo>
                    <a:cubicBezTo>
                      <a:pt x="809" y="534"/>
                      <a:pt x="826" y="554"/>
                      <a:pt x="853" y="545"/>
                    </a:cubicBezTo>
                    <a:cubicBezTo>
                      <a:pt x="879" y="535"/>
                      <a:pt x="916" y="374"/>
                      <a:pt x="915" y="341"/>
                    </a:cubicBezTo>
                    <a:cubicBezTo>
                      <a:pt x="914" y="307"/>
                      <a:pt x="905" y="277"/>
                      <a:pt x="891" y="280"/>
                    </a:cubicBezTo>
                    <a:cubicBezTo>
                      <a:pt x="890" y="280"/>
                      <a:pt x="890" y="280"/>
                      <a:pt x="890" y="279"/>
                    </a:cubicBezTo>
                    <a:cubicBezTo>
                      <a:pt x="890" y="279"/>
                      <a:pt x="889" y="278"/>
                      <a:pt x="889" y="278"/>
                    </a:cubicBezTo>
                    <a:cubicBezTo>
                      <a:pt x="889" y="277"/>
                      <a:pt x="889" y="276"/>
                      <a:pt x="889" y="274"/>
                    </a:cubicBezTo>
                    <a:cubicBezTo>
                      <a:pt x="889" y="274"/>
                      <a:pt x="889" y="273"/>
                      <a:pt x="889" y="271"/>
                    </a:cubicBezTo>
                    <a:cubicBezTo>
                      <a:pt x="889" y="270"/>
                      <a:pt x="889" y="268"/>
                      <a:pt x="889" y="266"/>
                    </a:cubicBezTo>
                    <a:cubicBezTo>
                      <a:pt x="890" y="265"/>
                      <a:pt x="890" y="263"/>
                      <a:pt x="890" y="262"/>
                    </a:cubicBezTo>
                    <a:cubicBezTo>
                      <a:pt x="890" y="259"/>
                      <a:pt x="890" y="256"/>
                      <a:pt x="891" y="253"/>
                    </a:cubicBezTo>
                    <a:cubicBezTo>
                      <a:pt x="891" y="252"/>
                      <a:pt x="891" y="250"/>
                      <a:pt x="891" y="248"/>
                    </a:cubicBezTo>
                    <a:cubicBezTo>
                      <a:pt x="892" y="244"/>
                      <a:pt x="893" y="239"/>
                      <a:pt x="893" y="234"/>
                    </a:cubicBezTo>
                    <a:cubicBezTo>
                      <a:pt x="894" y="231"/>
                      <a:pt x="894" y="229"/>
                      <a:pt x="894" y="226"/>
                    </a:cubicBezTo>
                    <a:cubicBezTo>
                      <a:pt x="895" y="222"/>
                      <a:pt x="895" y="219"/>
                      <a:pt x="896" y="215"/>
                    </a:cubicBezTo>
                    <a:cubicBezTo>
                      <a:pt x="896" y="212"/>
                      <a:pt x="896" y="209"/>
                      <a:pt x="897" y="206"/>
                    </a:cubicBezTo>
                    <a:cubicBezTo>
                      <a:pt x="897" y="202"/>
                      <a:pt x="897" y="199"/>
                      <a:pt x="898" y="195"/>
                    </a:cubicBezTo>
                    <a:cubicBezTo>
                      <a:pt x="898" y="191"/>
                      <a:pt x="898" y="188"/>
                      <a:pt x="899" y="184"/>
                    </a:cubicBezTo>
                    <a:cubicBezTo>
                      <a:pt x="899" y="180"/>
                      <a:pt x="899" y="177"/>
                      <a:pt x="900" y="173"/>
                    </a:cubicBezTo>
                    <a:cubicBezTo>
                      <a:pt x="900" y="169"/>
                      <a:pt x="900" y="165"/>
                      <a:pt x="900" y="161"/>
                    </a:cubicBezTo>
                    <a:cubicBezTo>
                      <a:pt x="901" y="157"/>
                      <a:pt x="901" y="153"/>
                      <a:pt x="901" y="150"/>
                    </a:cubicBezTo>
                    <a:cubicBezTo>
                      <a:pt x="901" y="145"/>
                      <a:pt x="901" y="141"/>
                      <a:pt x="901" y="137"/>
                    </a:cubicBezTo>
                    <a:cubicBezTo>
                      <a:pt x="901" y="133"/>
                      <a:pt x="901" y="129"/>
                      <a:pt x="901" y="125"/>
                    </a:cubicBezTo>
                    <a:cubicBezTo>
                      <a:pt x="901" y="121"/>
                      <a:pt x="901" y="116"/>
                      <a:pt x="901" y="112"/>
                    </a:cubicBezTo>
                    <a:cubicBezTo>
                      <a:pt x="901" y="108"/>
                      <a:pt x="901" y="104"/>
                      <a:pt x="901" y="100"/>
                    </a:cubicBezTo>
                    <a:cubicBezTo>
                      <a:pt x="900" y="95"/>
                      <a:pt x="900" y="91"/>
                      <a:pt x="900" y="86"/>
                    </a:cubicBezTo>
                    <a:cubicBezTo>
                      <a:pt x="899" y="82"/>
                      <a:pt x="899" y="78"/>
                      <a:pt x="898" y="74"/>
                    </a:cubicBezTo>
                    <a:cubicBezTo>
                      <a:pt x="898" y="70"/>
                      <a:pt x="897" y="65"/>
                      <a:pt x="896" y="61"/>
                    </a:cubicBezTo>
                    <a:cubicBezTo>
                      <a:pt x="896" y="57"/>
                      <a:pt x="895" y="53"/>
                      <a:pt x="895" y="49"/>
                    </a:cubicBezTo>
                    <a:cubicBezTo>
                      <a:pt x="894" y="44"/>
                      <a:pt x="893" y="40"/>
                      <a:pt x="891" y="35"/>
                    </a:cubicBezTo>
                    <a:cubicBezTo>
                      <a:pt x="891" y="31"/>
                      <a:pt x="890" y="28"/>
                      <a:pt x="889" y="24"/>
                    </a:cubicBezTo>
                    <a:cubicBezTo>
                      <a:pt x="887" y="19"/>
                      <a:pt x="886" y="14"/>
                      <a:pt x="884" y="9"/>
                    </a:cubicBezTo>
                    <a:cubicBezTo>
                      <a:pt x="883" y="6"/>
                      <a:pt x="882" y="3"/>
                      <a:pt x="881" y="0"/>
                    </a:cubicBezTo>
                    <a:cubicBezTo>
                      <a:pt x="489" y="242"/>
                      <a:pt x="78" y="56"/>
                      <a:pt x="51" y="43"/>
                    </a:cubicBezTo>
                    <a:cubicBezTo>
                      <a:pt x="21" y="181"/>
                      <a:pt x="60" y="312"/>
                      <a:pt x="60" y="312"/>
                    </a:cubicBezTo>
                    <a:cubicBezTo>
                      <a:pt x="60" y="312"/>
                      <a:pt x="0" y="315"/>
                      <a:pt x="42" y="4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668CA46-0012-4326-947A-0B8D3083EC09}"/>
                </a:ext>
              </a:extLst>
            </p:cNvPr>
            <p:cNvSpPr txBox="1"/>
            <p:nvPr/>
          </p:nvSpPr>
          <p:spPr>
            <a:xfrm>
              <a:off x="1000258" y="295804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  <a:sym typeface="Arial"/>
                </a:rPr>
                <a:t>Next </a:t>
              </a: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  <a:sym typeface="Arial"/>
                </a:rPr>
                <a:t>Steps</a:t>
              </a: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84A50B7-1E4C-4F29-9675-20BA0FFAD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44" y="4389979"/>
              <a:ext cx="5432656" cy="701675"/>
            </a:xfrm>
            <a:custGeom>
              <a:avLst/>
              <a:gdLst>
                <a:gd name="T0" fmla="*/ 1769 w 1916"/>
                <a:gd name="T1" fmla="*/ 0 h 442"/>
                <a:gd name="T2" fmla="*/ 1916 w 1916"/>
                <a:gd name="T3" fmla="*/ 222 h 442"/>
                <a:gd name="T4" fmla="*/ 1769 w 1916"/>
                <a:gd name="T5" fmla="*/ 442 h 442"/>
                <a:gd name="T6" fmla="*/ 886 w 1916"/>
                <a:gd name="T7" fmla="*/ 442 h 442"/>
                <a:gd name="T8" fmla="*/ 0 w 1916"/>
                <a:gd name="T9" fmla="*/ 442 h 442"/>
                <a:gd name="T10" fmla="*/ 0 w 1916"/>
                <a:gd name="T11" fmla="*/ 222 h 442"/>
                <a:gd name="T12" fmla="*/ 0 w 1916"/>
                <a:gd name="T13" fmla="*/ 0 h 442"/>
                <a:gd name="T14" fmla="*/ 886 w 1916"/>
                <a:gd name="T15" fmla="*/ 0 h 442"/>
                <a:gd name="T16" fmla="*/ 1769 w 1916"/>
                <a:gd name="T17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6" h="442">
                  <a:moveTo>
                    <a:pt x="1769" y="0"/>
                  </a:moveTo>
                  <a:lnTo>
                    <a:pt x="1916" y="222"/>
                  </a:lnTo>
                  <a:lnTo>
                    <a:pt x="1769" y="442"/>
                  </a:lnTo>
                  <a:lnTo>
                    <a:pt x="886" y="442"/>
                  </a:lnTo>
                  <a:lnTo>
                    <a:pt x="0" y="442"/>
                  </a:lnTo>
                  <a:lnTo>
                    <a:pt x="0" y="222"/>
                  </a:lnTo>
                  <a:lnTo>
                    <a:pt x="0" y="0"/>
                  </a:lnTo>
                  <a:lnTo>
                    <a:pt x="886" y="0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</p:spPr>
          <p:txBody>
            <a:bodyPr vert="horz" wrap="square" lIns="91440" tIns="0" rIns="274320" bIns="45720" numCol="1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Tx/>
                <a:defRPr/>
              </a:pPr>
              <a:r>
                <a:rPr lang="fr-FR" sz="1600" kern="1200" dirty="0">
                  <a:solidFill>
                    <a:srgbClr val="FFFFF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Data Manipulation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 panose="02000000000000000000" pitchFamily="2" charset="0"/>
                <a:ea typeface="Bebas Neue" charset="0"/>
                <a:cs typeface="Poppins" panose="02000000000000000000" pitchFamily="2" charset="0"/>
                <a:sym typeface="Arial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975F01A-5CAF-47DB-A35B-FFC737F26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917" y="-69309"/>
              <a:ext cx="687388" cy="5160963"/>
            </a:xfrm>
            <a:custGeom>
              <a:avLst/>
              <a:gdLst>
                <a:gd name="T0" fmla="*/ 433 w 433"/>
                <a:gd name="T1" fmla="*/ 3812 h 3812"/>
                <a:gd name="T2" fmla="*/ 430 w 433"/>
                <a:gd name="T3" fmla="*/ 1344 h 3812"/>
                <a:gd name="T4" fmla="*/ 424 w 433"/>
                <a:gd name="T5" fmla="*/ 0 h 3812"/>
                <a:gd name="T6" fmla="*/ 238 w 433"/>
                <a:gd name="T7" fmla="*/ 0 h 3812"/>
                <a:gd name="T8" fmla="*/ 0 w 433"/>
                <a:gd name="T9" fmla="*/ 0 h 3812"/>
                <a:gd name="T10" fmla="*/ 0 w 433"/>
                <a:gd name="T11" fmla="*/ 1344 h 3812"/>
                <a:gd name="T12" fmla="*/ 0 w 433"/>
                <a:gd name="T13" fmla="*/ 3379 h 3812"/>
                <a:gd name="T14" fmla="*/ 433 w 433"/>
                <a:gd name="T15" fmla="*/ 3812 h 3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3" h="3812">
                  <a:moveTo>
                    <a:pt x="433" y="3812"/>
                  </a:moveTo>
                  <a:lnTo>
                    <a:pt x="430" y="1344"/>
                  </a:lnTo>
                  <a:lnTo>
                    <a:pt x="424" y="0"/>
                  </a:lnTo>
                  <a:lnTo>
                    <a:pt x="238" y="0"/>
                  </a:lnTo>
                  <a:lnTo>
                    <a:pt x="0" y="0"/>
                  </a:lnTo>
                  <a:lnTo>
                    <a:pt x="0" y="1344"/>
                  </a:lnTo>
                  <a:lnTo>
                    <a:pt x="0" y="3379"/>
                  </a:lnTo>
                  <a:lnTo>
                    <a:pt x="433" y="3812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Poppins" panose="02000000000000000000" pitchFamily="2" charset="0"/>
                <a:ea typeface="+mn-ea"/>
                <a:cs typeface="Poppins" panose="02000000000000000000" pitchFamily="2" charset="0"/>
                <a:sym typeface="Arial"/>
              </a:endParaRPr>
            </a:p>
          </p:txBody>
        </p:sp>
        <p:sp>
          <p:nvSpPr>
            <p:cNvPr id="17" name="Graphic 16">
              <a:extLst>
                <a:ext uri="{FF2B5EF4-FFF2-40B4-BE49-F238E27FC236}">
                  <a16:creationId xmlns:a16="http://schemas.microsoft.com/office/drawing/2014/main" id="{85509031-3FED-4E0C-8F8B-7F8CFFC871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92830" y="110790"/>
              <a:ext cx="1548497" cy="548640"/>
            </a:xfrm>
            <a:custGeom>
              <a:avLst/>
              <a:gdLst>
                <a:gd name="connsiteX0" fmla="*/ 0 w 1508759"/>
                <a:gd name="connsiteY0" fmla="*/ 0 h 534561"/>
                <a:gd name="connsiteX1" fmla="*/ 537808 w 1508759"/>
                <a:gd name="connsiteY1" fmla="*/ 0 h 534561"/>
                <a:gd name="connsiteX2" fmla="*/ 537808 w 1508759"/>
                <a:gd name="connsiteY2" fmla="*/ 537808 h 534561"/>
                <a:gd name="connsiteX3" fmla="*/ 0 w 1508759"/>
                <a:gd name="connsiteY3" fmla="*/ 537808 h 534561"/>
                <a:gd name="connsiteX4" fmla="*/ 0 w 1508759"/>
                <a:gd name="connsiteY4" fmla="*/ 0 h 534561"/>
                <a:gd name="connsiteX5" fmla="*/ 55654 w 1508759"/>
                <a:gd name="connsiteY5" fmla="*/ 482154 h 534561"/>
                <a:gd name="connsiteX6" fmla="*/ 482154 w 1508759"/>
                <a:gd name="connsiteY6" fmla="*/ 482154 h 534561"/>
                <a:gd name="connsiteX7" fmla="*/ 482154 w 1508759"/>
                <a:gd name="connsiteY7" fmla="*/ 55654 h 534561"/>
                <a:gd name="connsiteX8" fmla="*/ 55654 w 1508759"/>
                <a:gd name="connsiteY8" fmla="*/ 55654 h 534561"/>
                <a:gd name="connsiteX9" fmla="*/ 55654 w 1508759"/>
                <a:gd name="connsiteY9" fmla="*/ 482154 h 534561"/>
                <a:gd name="connsiteX10" fmla="*/ 270678 w 1508759"/>
                <a:gd name="connsiteY10" fmla="*/ 138736 h 534561"/>
                <a:gd name="connsiteX11" fmla="*/ 326332 w 1508759"/>
                <a:gd name="connsiteY11" fmla="*/ 138736 h 534561"/>
                <a:gd name="connsiteX12" fmla="*/ 326332 w 1508759"/>
                <a:gd name="connsiteY12" fmla="*/ 301702 h 534561"/>
                <a:gd name="connsiteX13" fmla="*/ 214124 w 1508759"/>
                <a:gd name="connsiteY13" fmla="*/ 419755 h 534561"/>
                <a:gd name="connsiteX14" fmla="*/ 104114 w 1508759"/>
                <a:gd name="connsiteY14" fmla="*/ 301702 h 534561"/>
                <a:gd name="connsiteX15" fmla="*/ 104114 w 1508759"/>
                <a:gd name="connsiteY15" fmla="*/ 138736 h 534561"/>
                <a:gd name="connsiteX16" fmla="*/ 159769 w 1508759"/>
                <a:gd name="connsiteY16" fmla="*/ 138736 h 534561"/>
                <a:gd name="connsiteX17" fmla="*/ 159769 w 1508759"/>
                <a:gd name="connsiteY17" fmla="*/ 301702 h 534561"/>
                <a:gd name="connsiteX18" fmla="*/ 215423 w 1508759"/>
                <a:gd name="connsiteY18" fmla="*/ 367248 h 534561"/>
                <a:gd name="connsiteX19" fmla="*/ 270628 w 1508759"/>
                <a:gd name="connsiteY19" fmla="*/ 301702 h 534561"/>
                <a:gd name="connsiteX20" fmla="*/ 270628 w 1508759"/>
                <a:gd name="connsiteY20" fmla="*/ 138736 h 534561"/>
                <a:gd name="connsiteX21" fmla="*/ 432345 w 1508759"/>
                <a:gd name="connsiteY21" fmla="*/ 138736 h 534561"/>
                <a:gd name="connsiteX22" fmla="*/ 398223 w 1508759"/>
                <a:gd name="connsiteY22" fmla="*/ 171959 h 534561"/>
                <a:gd name="connsiteX23" fmla="*/ 364101 w 1508759"/>
                <a:gd name="connsiteY23" fmla="*/ 138736 h 534561"/>
                <a:gd name="connsiteX24" fmla="*/ 398223 w 1508759"/>
                <a:gd name="connsiteY24" fmla="*/ 104614 h 534561"/>
                <a:gd name="connsiteX25" fmla="*/ 432345 w 1508759"/>
                <a:gd name="connsiteY25" fmla="*/ 138736 h 534561"/>
                <a:gd name="connsiteX26" fmla="*/ 370346 w 1508759"/>
                <a:gd name="connsiteY26" fmla="*/ 198437 h 534561"/>
                <a:gd name="connsiteX27" fmla="*/ 426000 w 1508759"/>
                <a:gd name="connsiteY27" fmla="*/ 198437 h 534561"/>
                <a:gd name="connsiteX28" fmla="*/ 426000 w 1508759"/>
                <a:gd name="connsiteY28" fmla="*/ 417058 h 534561"/>
                <a:gd name="connsiteX29" fmla="*/ 370346 w 1508759"/>
                <a:gd name="connsiteY29" fmla="*/ 417058 h 534561"/>
                <a:gd name="connsiteX30" fmla="*/ 370346 w 1508759"/>
                <a:gd name="connsiteY30" fmla="*/ 198437 h 534561"/>
                <a:gd name="connsiteX31" fmla="*/ 799543 w 1508759"/>
                <a:gd name="connsiteY31" fmla="*/ 232109 h 534561"/>
                <a:gd name="connsiteX32" fmla="*/ 699425 w 1508759"/>
                <a:gd name="connsiteY32" fmla="*/ 327281 h 534561"/>
                <a:gd name="connsiteX33" fmla="*/ 649167 w 1508759"/>
                <a:gd name="connsiteY33" fmla="*/ 327281 h 534561"/>
                <a:gd name="connsiteX34" fmla="*/ 649167 w 1508759"/>
                <a:gd name="connsiteY34" fmla="*/ 417058 h 534561"/>
                <a:gd name="connsiteX35" fmla="*/ 593512 w 1508759"/>
                <a:gd name="connsiteY35" fmla="*/ 417058 h 534561"/>
                <a:gd name="connsiteX36" fmla="*/ 593512 w 1508759"/>
                <a:gd name="connsiteY36" fmla="*/ 138736 h 534561"/>
                <a:gd name="connsiteX37" fmla="*/ 699425 w 1508759"/>
                <a:gd name="connsiteY37" fmla="*/ 138736 h 534561"/>
                <a:gd name="connsiteX38" fmla="*/ 799543 w 1508759"/>
                <a:gd name="connsiteY38" fmla="*/ 232109 h 534561"/>
                <a:gd name="connsiteX39" fmla="*/ 742989 w 1508759"/>
                <a:gd name="connsiteY39" fmla="*/ 232109 h 534561"/>
                <a:gd name="connsiteX40" fmla="*/ 693630 w 1508759"/>
                <a:gd name="connsiteY40" fmla="*/ 183599 h 534561"/>
                <a:gd name="connsiteX41" fmla="*/ 649167 w 1508759"/>
                <a:gd name="connsiteY41" fmla="*/ 183599 h 534561"/>
                <a:gd name="connsiteX42" fmla="*/ 649167 w 1508759"/>
                <a:gd name="connsiteY42" fmla="*/ 282818 h 534561"/>
                <a:gd name="connsiteX43" fmla="*/ 693630 w 1508759"/>
                <a:gd name="connsiteY43" fmla="*/ 282818 h 534561"/>
                <a:gd name="connsiteX44" fmla="*/ 742989 w 1508759"/>
                <a:gd name="connsiteY44" fmla="*/ 232109 h 534561"/>
                <a:gd name="connsiteX45" fmla="*/ 986739 w 1508759"/>
                <a:gd name="connsiteY45" fmla="*/ 198437 h 534561"/>
                <a:gd name="connsiteX46" fmla="*/ 1042393 w 1508759"/>
                <a:gd name="connsiteY46" fmla="*/ 198437 h 534561"/>
                <a:gd name="connsiteX47" fmla="*/ 1042393 w 1508759"/>
                <a:gd name="connsiteY47" fmla="*/ 417058 h 534561"/>
                <a:gd name="connsiteX48" fmla="*/ 986739 w 1508759"/>
                <a:gd name="connsiteY48" fmla="*/ 417058 h 534561"/>
                <a:gd name="connsiteX49" fmla="*/ 986739 w 1508759"/>
                <a:gd name="connsiteY49" fmla="*/ 392378 h 534561"/>
                <a:gd name="connsiteX50" fmla="*/ 915797 w 1508759"/>
                <a:gd name="connsiteY50" fmla="*/ 419755 h 534561"/>
                <a:gd name="connsiteX51" fmla="*/ 814780 w 1508759"/>
                <a:gd name="connsiteY51" fmla="*/ 307947 h 534561"/>
                <a:gd name="connsiteX52" fmla="*/ 915797 w 1508759"/>
                <a:gd name="connsiteY52" fmla="*/ 195689 h 534561"/>
                <a:gd name="connsiteX53" fmla="*/ 986739 w 1508759"/>
                <a:gd name="connsiteY53" fmla="*/ 225765 h 534561"/>
                <a:gd name="connsiteX54" fmla="*/ 986739 w 1508759"/>
                <a:gd name="connsiteY54" fmla="*/ 198437 h 534561"/>
                <a:gd name="connsiteX55" fmla="*/ 986739 w 1508759"/>
                <a:gd name="connsiteY55" fmla="*/ 307947 h 534561"/>
                <a:gd name="connsiteX56" fmla="*/ 928837 w 1508759"/>
                <a:gd name="connsiteY56" fmla="*/ 244200 h 534561"/>
                <a:gd name="connsiteX57" fmla="*/ 871384 w 1508759"/>
                <a:gd name="connsiteY57" fmla="*/ 307947 h 534561"/>
                <a:gd name="connsiteX58" fmla="*/ 928837 w 1508759"/>
                <a:gd name="connsiteY58" fmla="*/ 370796 h 534561"/>
                <a:gd name="connsiteX59" fmla="*/ 986739 w 1508759"/>
                <a:gd name="connsiteY59" fmla="*/ 307947 h 534561"/>
                <a:gd name="connsiteX60" fmla="*/ 1178432 w 1508759"/>
                <a:gd name="connsiteY60" fmla="*/ 369447 h 534561"/>
                <a:gd name="connsiteX61" fmla="*/ 1200413 w 1508759"/>
                <a:gd name="connsiteY61" fmla="*/ 369447 h 534561"/>
                <a:gd name="connsiteX62" fmla="*/ 1200413 w 1508759"/>
                <a:gd name="connsiteY62" fmla="*/ 417058 h 534561"/>
                <a:gd name="connsiteX63" fmla="*/ 1171237 w 1508759"/>
                <a:gd name="connsiteY63" fmla="*/ 417058 h 534561"/>
                <a:gd name="connsiteX64" fmla="*/ 1095350 w 1508759"/>
                <a:gd name="connsiteY64" fmla="*/ 340271 h 534561"/>
                <a:gd name="connsiteX65" fmla="*/ 1095350 w 1508759"/>
                <a:gd name="connsiteY65" fmla="*/ 245548 h 534561"/>
                <a:gd name="connsiteX66" fmla="*/ 1069321 w 1508759"/>
                <a:gd name="connsiteY66" fmla="*/ 245548 h 534561"/>
                <a:gd name="connsiteX67" fmla="*/ 1069321 w 1508759"/>
                <a:gd name="connsiteY67" fmla="*/ 198387 h 534561"/>
                <a:gd name="connsiteX68" fmla="*/ 1095350 w 1508759"/>
                <a:gd name="connsiteY68" fmla="*/ 198387 h 534561"/>
                <a:gd name="connsiteX69" fmla="*/ 1095350 w 1508759"/>
                <a:gd name="connsiteY69" fmla="*/ 138736 h 534561"/>
                <a:gd name="connsiteX70" fmla="*/ 1151004 w 1508759"/>
                <a:gd name="connsiteY70" fmla="*/ 138736 h 534561"/>
                <a:gd name="connsiteX71" fmla="*/ 1151004 w 1508759"/>
                <a:gd name="connsiteY71" fmla="*/ 198437 h 534561"/>
                <a:gd name="connsiteX72" fmla="*/ 1199914 w 1508759"/>
                <a:gd name="connsiteY72" fmla="*/ 198437 h 534561"/>
                <a:gd name="connsiteX73" fmla="*/ 1199914 w 1508759"/>
                <a:gd name="connsiteY73" fmla="*/ 245598 h 534561"/>
                <a:gd name="connsiteX74" fmla="*/ 1151004 w 1508759"/>
                <a:gd name="connsiteY74" fmla="*/ 245598 h 534561"/>
                <a:gd name="connsiteX75" fmla="*/ 1151004 w 1508759"/>
                <a:gd name="connsiteY75" fmla="*/ 340720 h 534561"/>
                <a:gd name="connsiteX76" fmla="*/ 1178432 w 1508759"/>
                <a:gd name="connsiteY76" fmla="*/ 369447 h 534561"/>
                <a:gd name="connsiteX77" fmla="*/ 1440616 w 1508759"/>
                <a:gd name="connsiteY77" fmla="*/ 290012 h 534561"/>
                <a:gd name="connsiteX78" fmla="*/ 1440616 w 1508759"/>
                <a:gd name="connsiteY78" fmla="*/ 417058 h 534561"/>
                <a:gd name="connsiteX79" fmla="*/ 1384962 w 1508759"/>
                <a:gd name="connsiteY79" fmla="*/ 417058 h 534561"/>
                <a:gd name="connsiteX80" fmla="*/ 1384962 w 1508759"/>
                <a:gd name="connsiteY80" fmla="*/ 296307 h 534561"/>
                <a:gd name="connsiteX81" fmla="*/ 1335103 w 1508759"/>
                <a:gd name="connsiteY81" fmla="*/ 241552 h 534561"/>
                <a:gd name="connsiteX82" fmla="*/ 1282596 w 1508759"/>
                <a:gd name="connsiteY82" fmla="*/ 301253 h 534561"/>
                <a:gd name="connsiteX83" fmla="*/ 1282596 w 1508759"/>
                <a:gd name="connsiteY83" fmla="*/ 417058 h 534561"/>
                <a:gd name="connsiteX84" fmla="*/ 1226942 w 1508759"/>
                <a:gd name="connsiteY84" fmla="*/ 417058 h 534561"/>
                <a:gd name="connsiteX85" fmla="*/ 1226942 w 1508759"/>
                <a:gd name="connsiteY85" fmla="*/ 125247 h 534561"/>
                <a:gd name="connsiteX86" fmla="*/ 1282596 w 1508759"/>
                <a:gd name="connsiteY86" fmla="*/ 125247 h 534561"/>
                <a:gd name="connsiteX87" fmla="*/ 1282596 w 1508759"/>
                <a:gd name="connsiteY87" fmla="*/ 220869 h 534561"/>
                <a:gd name="connsiteX88" fmla="*/ 1348592 w 1508759"/>
                <a:gd name="connsiteY88" fmla="*/ 195290 h 534561"/>
                <a:gd name="connsiteX89" fmla="*/ 1440616 w 1508759"/>
                <a:gd name="connsiteY89" fmla="*/ 290012 h 534561"/>
                <a:gd name="connsiteX90" fmla="*/ 1429075 w 1508759"/>
                <a:gd name="connsiteY90" fmla="*/ 125247 h 534561"/>
                <a:gd name="connsiteX91" fmla="*/ 1458252 w 1508759"/>
                <a:gd name="connsiteY91" fmla="*/ 125247 h 534561"/>
                <a:gd name="connsiteX92" fmla="*/ 1458252 w 1508759"/>
                <a:gd name="connsiteY92" fmla="*/ 131092 h 534561"/>
                <a:gd name="connsiteX93" fmla="*/ 1447460 w 1508759"/>
                <a:gd name="connsiteY93" fmla="*/ 131092 h 534561"/>
                <a:gd name="connsiteX94" fmla="*/ 1447460 w 1508759"/>
                <a:gd name="connsiteY94" fmla="*/ 165664 h 534561"/>
                <a:gd name="connsiteX95" fmla="*/ 1440266 w 1508759"/>
                <a:gd name="connsiteY95" fmla="*/ 165664 h 534561"/>
                <a:gd name="connsiteX96" fmla="*/ 1440266 w 1508759"/>
                <a:gd name="connsiteY96" fmla="*/ 131092 h 534561"/>
                <a:gd name="connsiteX97" fmla="*/ 1429026 w 1508759"/>
                <a:gd name="connsiteY97" fmla="*/ 131092 h 534561"/>
                <a:gd name="connsiteX98" fmla="*/ 1429026 w 1508759"/>
                <a:gd name="connsiteY98" fmla="*/ 125247 h 534561"/>
                <a:gd name="connsiteX99" fmla="*/ 1510808 w 1508759"/>
                <a:gd name="connsiteY99" fmla="*/ 125247 h 534561"/>
                <a:gd name="connsiteX100" fmla="*/ 1510808 w 1508759"/>
                <a:gd name="connsiteY100" fmla="*/ 165664 h 534561"/>
                <a:gd name="connsiteX101" fmla="*/ 1504064 w 1508759"/>
                <a:gd name="connsiteY101" fmla="*/ 165664 h 534561"/>
                <a:gd name="connsiteX102" fmla="*/ 1504064 w 1508759"/>
                <a:gd name="connsiteY102" fmla="*/ 135139 h 534561"/>
                <a:gd name="connsiteX103" fmla="*/ 1491474 w 1508759"/>
                <a:gd name="connsiteY103" fmla="*/ 165664 h 534561"/>
                <a:gd name="connsiteX104" fmla="*/ 1486079 w 1508759"/>
                <a:gd name="connsiteY104" fmla="*/ 165664 h 534561"/>
                <a:gd name="connsiteX105" fmla="*/ 1473089 w 1508759"/>
                <a:gd name="connsiteY105" fmla="*/ 135139 h 534561"/>
                <a:gd name="connsiteX106" fmla="*/ 1473089 w 1508759"/>
                <a:gd name="connsiteY106" fmla="*/ 165664 h 534561"/>
                <a:gd name="connsiteX107" fmla="*/ 1466795 w 1508759"/>
                <a:gd name="connsiteY107" fmla="*/ 165664 h 534561"/>
                <a:gd name="connsiteX108" fmla="*/ 1466795 w 1508759"/>
                <a:gd name="connsiteY108" fmla="*/ 125247 h 534561"/>
                <a:gd name="connsiteX109" fmla="*/ 1475338 w 1508759"/>
                <a:gd name="connsiteY109" fmla="*/ 125247 h 534561"/>
                <a:gd name="connsiteX110" fmla="*/ 1488327 w 1508759"/>
                <a:gd name="connsiteY110" fmla="*/ 157121 h 534561"/>
                <a:gd name="connsiteX111" fmla="*/ 1502265 w 1508759"/>
                <a:gd name="connsiteY111" fmla="*/ 125247 h 534561"/>
                <a:gd name="connsiteX112" fmla="*/ 1510808 w 1508759"/>
                <a:gd name="connsiteY112" fmla="*/ 125247 h 53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1508759" h="534561">
                  <a:moveTo>
                    <a:pt x="0" y="0"/>
                  </a:moveTo>
                  <a:lnTo>
                    <a:pt x="537808" y="0"/>
                  </a:lnTo>
                  <a:lnTo>
                    <a:pt x="537808" y="537808"/>
                  </a:lnTo>
                  <a:lnTo>
                    <a:pt x="0" y="537808"/>
                  </a:lnTo>
                  <a:lnTo>
                    <a:pt x="0" y="0"/>
                  </a:lnTo>
                  <a:close/>
                  <a:moveTo>
                    <a:pt x="55654" y="482154"/>
                  </a:moveTo>
                  <a:lnTo>
                    <a:pt x="482154" y="482154"/>
                  </a:lnTo>
                  <a:lnTo>
                    <a:pt x="482154" y="55654"/>
                  </a:lnTo>
                  <a:lnTo>
                    <a:pt x="55654" y="55654"/>
                  </a:lnTo>
                  <a:lnTo>
                    <a:pt x="55654" y="482154"/>
                  </a:lnTo>
                  <a:close/>
                  <a:moveTo>
                    <a:pt x="270678" y="138736"/>
                  </a:moveTo>
                  <a:lnTo>
                    <a:pt x="326332" y="138736"/>
                  </a:lnTo>
                  <a:lnTo>
                    <a:pt x="326332" y="301702"/>
                  </a:lnTo>
                  <a:cubicBezTo>
                    <a:pt x="326332" y="375342"/>
                    <a:pt x="284566" y="419755"/>
                    <a:pt x="214124" y="419755"/>
                  </a:cubicBezTo>
                  <a:cubicBezTo>
                    <a:pt x="144981" y="419755"/>
                    <a:pt x="104114" y="376191"/>
                    <a:pt x="104114" y="301702"/>
                  </a:cubicBezTo>
                  <a:lnTo>
                    <a:pt x="104114" y="138736"/>
                  </a:lnTo>
                  <a:lnTo>
                    <a:pt x="159769" y="138736"/>
                  </a:lnTo>
                  <a:lnTo>
                    <a:pt x="159769" y="301702"/>
                  </a:lnTo>
                  <a:cubicBezTo>
                    <a:pt x="159769" y="342569"/>
                    <a:pt x="176805" y="367248"/>
                    <a:pt x="215423" y="367248"/>
                  </a:cubicBezTo>
                  <a:cubicBezTo>
                    <a:pt x="252692" y="367248"/>
                    <a:pt x="270628" y="343918"/>
                    <a:pt x="270628" y="301702"/>
                  </a:cubicBezTo>
                  <a:lnTo>
                    <a:pt x="270628" y="138736"/>
                  </a:lnTo>
                  <a:close/>
                  <a:moveTo>
                    <a:pt x="432345" y="138736"/>
                  </a:moveTo>
                  <a:cubicBezTo>
                    <a:pt x="432345" y="158520"/>
                    <a:pt x="417957" y="171959"/>
                    <a:pt x="398223" y="171959"/>
                  </a:cubicBezTo>
                  <a:cubicBezTo>
                    <a:pt x="378489" y="171959"/>
                    <a:pt x="364101" y="158520"/>
                    <a:pt x="364101" y="138736"/>
                  </a:cubicBezTo>
                  <a:cubicBezTo>
                    <a:pt x="364101" y="118553"/>
                    <a:pt x="378489" y="104614"/>
                    <a:pt x="398223" y="104614"/>
                  </a:cubicBezTo>
                  <a:cubicBezTo>
                    <a:pt x="417957" y="104614"/>
                    <a:pt x="432345" y="118503"/>
                    <a:pt x="432345" y="138736"/>
                  </a:cubicBezTo>
                  <a:moveTo>
                    <a:pt x="370346" y="198437"/>
                  </a:moveTo>
                  <a:lnTo>
                    <a:pt x="426000" y="198437"/>
                  </a:lnTo>
                  <a:lnTo>
                    <a:pt x="426000" y="417058"/>
                  </a:lnTo>
                  <a:lnTo>
                    <a:pt x="370346" y="417058"/>
                  </a:lnTo>
                  <a:lnTo>
                    <a:pt x="370346" y="198437"/>
                  </a:lnTo>
                  <a:close/>
                  <a:moveTo>
                    <a:pt x="799543" y="232109"/>
                  </a:moveTo>
                  <a:cubicBezTo>
                    <a:pt x="799543" y="291810"/>
                    <a:pt x="760025" y="327281"/>
                    <a:pt x="699425" y="327281"/>
                  </a:cubicBezTo>
                  <a:lnTo>
                    <a:pt x="649167" y="327281"/>
                  </a:lnTo>
                  <a:lnTo>
                    <a:pt x="649167" y="417058"/>
                  </a:lnTo>
                  <a:lnTo>
                    <a:pt x="593512" y="417058"/>
                  </a:lnTo>
                  <a:lnTo>
                    <a:pt x="593512" y="138736"/>
                  </a:lnTo>
                  <a:lnTo>
                    <a:pt x="699425" y="138736"/>
                  </a:lnTo>
                  <a:cubicBezTo>
                    <a:pt x="760925" y="138736"/>
                    <a:pt x="799543" y="174657"/>
                    <a:pt x="799543" y="232109"/>
                  </a:cubicBezTo>
                  <a:moveTo>
                    <a:pt x="742989" y="232109"/>
                  </a:moveTo>
                  <a:cubicBezTo>
                    <a:pt x="742989" y="201584"/>
                    <a:pt x="725504" y="183599"/>
                    <a:pt x="693630" y="183599"/>
                  </a:cubicBezTo>
                  <a:lnTo>
                    <a:pt x="649167" y="183599"/>
                  </a:lnTo>
                  <a:lnTo>
                    <a:pt x="649167" y="282818"/>
                  </a:lnTo>
                  <a:lnTo>
                    <a:pt x="693630" y="282818"/>
                  </a:lnTo>
                  <a:cubicBezTo>
                    <a:pt x="725504" y="282818"/>
                    <a:pt x="742989" y="264883"/>
                    <a:pt x="742989" y="232109"/>
                  </a:cubicBezTo>
                  <a:moveTo>
                    <a:pt x="986739" y="198437"/>
                  </a:moveTo>
                  <a:lnTo>
                    <a:pt x="1042393" y="198437"/>
                  </a:lnTo>
                  <a:lnTo>
                    <a:pt x="1042393" y="417058"/>
                  </a:lnTo>
                  <a:lnTo>
                    <a:pt x="986739" y="417058"/>
                  </a:lnTo>
                  <a:lnTo>
                    <a:pt x="986739" y="392378"/>
                  </a:lnTo>
                  <a:cubicBezTo>
                    <a:pt x="971951" y="409913"/>
                    <a:pt x="948570" y="419755"/>
                    <a:pt x="915797" y="419755"/>
                  </a:cubicBezTo>
                  <a:cubicBezTo>
                    <a:pt x="856546" y="419755"/>
                    <a:pt x="814780" y="373044"/>
                    <a:pt x="814780" y="307947"/>
                  </a:cubicBezTo>
                  <a:cubicBezTo>
                    <a:pt x="814780" y="243300"/>
                    <a:pt x="855647" y="195689"/>
                    <a:pt x="915797" y="195689"/>
                  </a:cubicBezTo>
                  <a:cubicBezTo>
                    <a:pt x="947671" y="195689"/>
                    <a:pt x="971901" y="206930"/>
                    <a:pt x="986739" y="225765"/>
                  </a:cubicBezTo>
                  <a:lnTo>
                    <a:pt x="986739" y="198437"/>
                  </a:lnTo>
                  <a:close/>
                  <a:moveTo>
                    <a:pt x="986739" y="307947"/>
                  </a:moveTo>
                  <a:cubicBezTo>
                    <a:pt x="986739" y="270228"/>
                    <a:pt x="964308" y="244200"/>
                    <a:pt x="928837" y="244200"/>
                  </a:cubicBezTo>
                  <a:cubicBezTo>
                    <a:pt x="893366" y="244200"/>
                    <a:pt x="871384" y="268879"/>
                    <a:pt x="871384" y="307947"/>
                  </a:cubicBezTo>
                  <a:cubicBezTo>
                    <a:pt x="871384" y="344317"/>
                    <a:pt x="891118" y="370796"/>
                    <a:pt x="928837" y="370796"/>
                  </a:cubicBezTo>
                  <a:cubicBezTo>
                    <a:pt x="962959" y="370796"/>
                    <a:pt x="986739" y="346116"/>
                    <a:pt x="986739" y="307947"/>
                  </a:cubicBezTo>
                  <a:moveTo>
                    <a:pt x="1178432" y="369447"/>
                  </a:moveTo>
                  <a:lnTo>
                    <a:pt x="1200413" y="369447"/>
                  </a:lnTo>
                  <a:lnTo>
                    <a:pt x="1200413" y="417058"/>
                  </a:lnTo>
                  <a:lnTo>
                    <a:pt x="1171237" y="417058"/>
                  </a:lnTo>
                  <a:cubicBezTo>
                    <a:pt x="1118281" y="417058"/>
                    <a:pt x="1095350" y="391928"/>
                    <a:pt x="1095350" y="340271"/>
                  </a:cubicBezTo>
                  <a:lnTo>
                    <a:pt x="1095350" y="245548"/>
                  </a:lnTo>
                  <a:lnTo>
                    <a:pt x="1069321" y="245548"/>
                  </a:lnTo>
                  <a:lnTo>
                    <a:pt x="1069321" y="198387"/>
                  </a:lnTo>
                  <a:lnTo>
                    <a:pt x="1095350" y="198387"/>
                  </a:lnTo>
                  <a:lnTo>
                    <a:pt x="1095350" y="138736"/>
                  </a:lnTo>
                  <a:lnTo>
                    <a:pt x="1151004" y="138736"/>
                  </a:lnTo>
                  <a:lnTo>
                    <a:pt x="1151004" y="198437"/>
                  </a:lnTo>
                  <a:lnTo>
                    <a:pt x="1199914" y="198437"/>
                  </a:lnTo>
                  <a:lnTo>
                    <a:pt x="1199914" y="245598"/>
                  </a:lnTo>
                  <a:lnTo>
                    <a:pt x="1151004" y="245598"/>
                  </a:lnTo>
                  <a:lnTo>
                    <a:pt x="1151004" y="340720"/>
                  </a:lnTo>
                  <a:cubicBezTo>
                    <a:pt x="1151054" y="360054"/>
                    <a:pt x="1156899" y="369447"/>
                    <a:pt x="1178432" y="369447"/>
                  </a:cubicBezTo>
                  <a:moveTo>
                    <a:pt x="1440616" y="290012"/>
                  </a:moveTo>
                  <a:lnTo>
                    <a:pt x="1440616" y="417058"/>
                  </a:lnTo>
                  <a:lnTo>
                    <a:pt x="1384962" y="417058"/>
                  </a:lnTo>
                  <a:lnTo>
                    <a:pt x="1384962" y="296307"/>
                  </a:lnTo>
                  <a:cubicBezTo>
                    <a:pt x="1384962" y="263084"/>
                    <a:pt x="1367876" y="241552"/>
                    <a:pt x="1335103" y="241552"/>
                  </a:cubicBezTo>
                  <a:cubicBezTo>
                    <a:pt x="1302330" y="241552"/>
                    <a:pt x="1282596" y="263983"/>
                    <a:pt x="1282596" y="301253"/>
                  </a:cubicBezTo>
                  <a:lnTo>
                    <a:pt x="1282596" y="417058"/>
                  </a:lnTo>
                  <a:lnTo>
                    <a:pt x="1226942" y="417058"/>
                  </a:lnTo>
                  <a:lnTo>
                    <a:pt x="1226942" y="125247"/>
                  </a:lnTo>
                  <a:lnTo>
                    <a:pt x="1282596" y="125247"/>
                  </a:lnTo>
                  <a:lnTo>
                    <a:pt x="1282596" y="220869"/>
                  </a:lnTo>
                  <a:cubicBezTo>
                    <a:pt x="1296485" y="204232"/>
                    <a:pt x="1318516" y="195290"/>
                    <a:pt x="1348592" y="195290"/>
                  </a:cubicBezTo>
                  <a:cubicBezTo>
                    <a:pt x="1400199" y="195290"/>
                    <a:pt x="1440616" y="232559"/>
                    <a:pt x="1440616" y="290012"/>
                  </a:cubicBezTo>
                  <a:moveTo>
                    <a:pt x="1429075" y="125247"/>
                  </a:moveTo>
                  <a:lnTo>
                    <a:pt x="1458252" y="125247"/>
                  </a:lnTo>
                  <a:lnTo>
                    <a:pt x="1458252" y="131092"/>
                  </a:lnTo>
                  <a:lnTo>
                    <a:pt x="1447460" y="131092"/>
                  </a:lnTo>
                  <a:lnTo>
                    <a:pt x="1447460" y="165664"/>
                  </a:lnTo>
                  <a:lnTo>
                    <a:pt x="1440266" y="165664"/>
                  </a:lnTo>
                  <a:lnTo>
                    <a:pt x="1440266" y="131092"/>
                  </a:lnTo>
                  <a:lnTo>
                    <a:pt x="1429026" y="131092"/>
                  </a:lnTo>
                  <a:lnTo>
                    <a:pt x="1429026" y="125247"/>
                  </a:lnTo>
                  <a:close/>
                  <a:moveTo>
                    <a:pt x="1510808" y="125247"/>
                  </a:moveTo>
                  <a:lnTo>
                    <a:pt x="1510808" y="165664"/>
                  </a:lnTo>
                  <a:lnTo>
                    <a:pt x="1504064" y="165664"/>
                  </a:lnTo>
                  <a:lnTo>
                    <a:pt x="1504064" y="135139"/>
                  </a:lnTo>
                  <a:lnTo>
                    <a:pt x="1491474" y="165664"/>
                  </a:lnTo>
                  <a:lnTo>
                    <a:pt x="1486079" y="165664"/>
                  </a:lnTo>
                  <a:lnTo>
                    <a:pt x="1473089" y="135139"/>
                  </a:lnTo>
                  <a:lnTo>
                    <a:pt x="1473089" y="165664"/>
                  </a:lnTo>
                  <a:lnTo>
                    <a:pt x="1466795" y="165664"/>
                  </a:lnTo>
                  <a:lnTo>
                    <a:pt x="1466795" y="125247"/>
                  </a:lnTo>
                  <a:lnTo>
                    <a:pt x="1475338" y="125247"/>
                  </a:lnTo>
                  <a:lnTo>
                    <a:pt x="1488327" y="157121"/>
                  </a:lnTo>
                  <a:lnTo>
                    <a:pt x="1502265" y="125247"/>
                  </a:lnTo>
                  <a:lnTo>
                    <a:pt x="1510808" y="125247"/>
                  </a:lnTo>
                  <a:close/>
                </a:path>
              </a:pathLst>
            </a:custGeom>
            <a:solidFill>
              <a:srgbClr val="FA4616"/>
            </a:solidFill>
            <a:ln w="49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7723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B8027BC-169F-4780-9BCF-258AA52EF2D0}"/>
              </a:ext>
            </a:extLst>
          </p:cNvPr>
          <p:cNvGrpSpPr/>
          <p:nvPr/>
        </p:nvGrpSpPr>
        <p:grpSpPr>
          <a:xfrm>
            <a:off x="1598180" y="-2"/>
            <a:ext cx="10298351" cy="6858002"/>
            <a:chOff x="1598180" y="-2"/>
            <a:chExt cx="10298351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272213" y="234520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buClrTx/>
              </a:pP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The </a:t>
              </a:r>
              <a:r>
                <a:rPr lang="en-US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If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Statement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372B2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7301311-5C63-40B7-ABDA-8D9240DBE5E9}"/>
                </a:ext>
              </a:extLst>
            </p:cNvPr>
            <p:cNvGrpSpPr/>
            <p:nvPr/>
          </p:nvGrpSpPr>
          <p:grpSpPr>
            <a:xfrm>
              <a:off x="1598180" y="-2"/>
              <a:ext cx="1600200" cy="6858002"/>
              <a:chOff x="1598180" y="-2"/>
              <a:chExt cx="1600200" cy="6858002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72CC31C-E0CF-46DB-8101-5434857ACA3B}"/>
                  </a:ext>
                </a:extLst>
              </p:cNvPr>
              <p:cNvSpPr/>
              <p:nvPr/>
            </p:nvSpPr>
            <p:spPr>
              <a:xfrm>
                <a:off x="1598180" y="-2"/>
                <a:ext cx="1600200" cy="1719072"/>
              </a:xfrm>
              <a:prstGeom prst="rect">
                <a:avLst/>
              </a:prstGeom>
              <a:solidFill>
                <a:srgbClr val="131D4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rPr>
                  <a:t>If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AEC4A52-7A44-41EF-86AB-91FBB02F99DF}"/>
                  </a:ext>
                </a:extLst>
              </p:cNvPr>
              <p:cNvSpPr/>
              <p:nvPr/>
            </p:nvSpPr>
            <p:spPr>
              <a:xfrm>
                <a:off x="1598180" y="1712975"/>
                <a:ext cx="1600200" cy="171907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rPr>
                  <a:t>Switch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9C89E0C-07D3-4401-8DEE-80DC54AEE7E4}"/>
                  </a:ext>
                </a:extLst>
              </p:cNvPr>
              <p:cNvSpPr/>
              <p:nvPr/>
            </p:nvSpPr>
            <p:spPr>
              <a:xfrm>
                <a:off x="1598180" y="3425952"/>
                <a:ext cx="1600200" cy="171907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rPr>
                  <a:t>Loop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7445510-4E97-4B87-82C7-4B3C072B589A}"/>
                  </a:ext>
                </a:extLst>
              </p:cNvPr>
              <p:cNvSpPr/>
              <p:nvPr/>
            </p:nvSpPr>
            <p:spPr>
              <a:xfrm>
                <a:off x="1598180" y="5138928"/>
                <a:ext cx="1600200" cy="171907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rPr>
                  <a:t>Break</a:t>
                </a: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61D5F6-BF23-4F9C-B99D-77BFDD4C853E}"/>
                </a:ext>
              </a:extLst>
            </p:cNvPr>
            <p:cNvSpPr/>
            <p:nvPr/>
          </p:nvSpPr>
          <p:spPr>
            <a:xfrm>
              <a:off x="3275173" y="1005089"/>
              <a:ext cx="862135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basic concept of </a:t>
              </a:r>
              <a:r>
                <a:rPr lang="en-US" sz="2000" kern="1200" dirty="0">
                  <a:solidFill>
                    <a:srgbClr val="0184D4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If</a:t>
              </a:r>
              <a:r>
                <a:rPr lang="en-US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statement is a method of two activity (Then and Else) which contain two condition and one statement.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E817426-E188-440D-8901-514ECE0AC3BB}"/>
                </a:ext>
              </a:extLst>
            </p:cNvPr>
            <p:cNvGrpSpPr/>
            <p:nvPr/>
          </p:nvGrpSpPr>
          <p:grpSpPr>
            <a:xfrm>
              <a:off x="4241017" y="2323664"/>
              <a:ext cx="5731510" cy="3399155"/>
              <a:chOff x="4241017" y="2323664"/>
              <a:chExt cx="5731510" cy="3399155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EAA826B-C67D-4627-9EC3-B5A0D7F58571}"/>
                  </a:ext>
                </a:extLst>
              </p:cNvPr>
              <p:cNvPicPr/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41017" y="2323664"/>
                <a:ext cx="5731510" cy="3399155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F10588D-E4D8-4D4A-8477-7EBA85BF7762}"/>
                  </a:ext>
                </a:extLst>
              </p:cNvPr>
              <p:cNvSpPr/>
              <p:nvPr/>
            </p:nvSpPr>
            <p:spPr>
              <a:xfrm>
                <a:off x="6178978" y="3923804"/>
                <a:ext cx="1880586" cy="225672"/>
              </a:xfrm>
              <a:prstGeom prst="rect">
                <a:avLst/>
              </a:prstGeom>
              <a:noFill/>
              <a:ln w="28575">
                <a:solidFill>
                  <a:srgbClr val="131D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6D9CED4-097E-4927-B4FC-FC0453AFEB9F}"/>
                  </a:ext>
                </a:extLst>
              </p:cNvPr>
              <p:cNvSpPr/>
              <p:nvPr/>
            </p:nvSpPr>
            <p:spPr>
              <a:xfrm>
                <a:off x="6210453" y="4212497"/>
                <a:ext cx="872927" cy="538125"/>
              </a:xfrm>
              <a:prstGeom prst="rect">
                <a:avLst/>
              </a:prstGeom>
              <a:noFill/>
              <a:ln w="28575">
                <a:solidFill>
                  <a:srgbClr val="131D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B4CC30F-1BCB-4BE4-A5C5-5C9857FD80DF}"/>
                  </a:ext>
                </a:extLst>
              </p:cNvPr>
              <p:cNvSpPr/>
              <p:nvPr/>
            </p:nvSpPr>
            <p:spPr>
              <a:xfrm>
                <a:off x="7149388" y="4212600"/>
                <a:ext cx="872927" cy="538125"/>
              </a:xfrm>
              <a:prstGeom prst="rect">
                <a:avLst/>
              </a:prstGeom>
              <a:noFill/>
              <a:ln w="28575">
                <a:solidFill>
                  <a:srgbClr val="131D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3BDE6A4-E43A-447B-BED1-68030E1D91C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34339C6-99E7-48D2-95D9-39AFA7CAC92F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3A310DF-5F10-471E-89EC-68988E95CF03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7" name="Graphic 16">
            <a:extLst>
              <a:ext uri="{FF2B5EF4-FFF2-40B4-BE49-F238E27FC236}">
                <a16:creationId xmlns:a16="http://schemas.microsoft.com/office/drawing/2014/main" id="{DD1E6B40-E6CF-4D22-911C-20666B8A799F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5A7DF16-5FD6-4201-8E48-182CD81A5A9E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42D34932-D341-46C8-9834-B80A11E112B2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28579BEB-6F0F-4881-A73C-44E7281954B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8E97A315-3A85-4D41-803A-95A3D8CCBB0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4" name="Freeform: Shape 41">
              <a:extLst>
                <a:ext uri="{FF2B5EF4-FFF2-40B4-BE49-F238E27FC236}">
                  <a16:creationId xmlns:a16="http://schemas.microsoft.com/office/drawing/2014/main" id="{3D298441-14E7-4FB8-A331-B32275FCF85D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5" name="Freeform: Shape 81">
              <a:extLst>
                <a:ext uri="{FF2B5EF4-FFF2-40B4-BE49-F238E27FC236}">
                  <a16:creationId xmlns:a16="http://schemas.microsoft.com/office/drawing/2014/main" id="{FD5F34A2-5C82-42EE-8C90-249A2AFB77B7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7813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21E3EE5-5039-4A4B-A867-2E78327EBD9E}"/>
              </a:ext>
            </a:extLst>
          </p:cNvPr>
          <p:cNvGrpSpPr/>
          <p:nvPr/>
        </p:nvGrpSpPr>
        <p:grpSpPr>
          <a:xfrm>
            <a:off x="1598180" y="-2"/>
            <a:ext cx="10298351" cy="6858002"/>
            <a:chOff x="1598180" y="-2"/>
            <a:chExt cx="10298351" cy="685800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5E4D50D-72D0-484E-9750-2488874DDA45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6458" y="3425952"/>
              <a:ext cx="5731510" cy="337502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61D5F6-BF23-4F9C-B99D-77BFDD4C853E}"/>
                </a:ext>
              </a:extLst>
            </p:cNvPr>
            <p:cNvSpPr/>
            <p:nvPr/>
          </p:nvSpPr>
          <p:spPr>
            <a:xfrm>
              <a:off x="3275173" y="1005089"/>
              <a:ext cx="862135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IN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The </a:t>
              </a:r>
              <a:r>
                <a:rPr lang="en-IN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Switch</a:t>
              </a:r>
              <a:r>
                <a:rPr lang="en-IN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statement allows one value out of multiple values by specified expression.</a:t>
              </a: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7CE731-62F4-4B20-B758-00201700EA87}"/>
                </a:ext>
              </a:extLst>
            </p:cNvPr>
            <p:cNvSpPr/>
            <p:nvPr/>
          </p:nvSpPr>
          <p:spPr>
            <a:xfrm>
              <a:off x="1598180" y="-2"/>
              <a:ext cx="1600200" cy="1719072"/>
            </a:xfrm>
            <a:prstGeom prst="rect">
              <a:avLst/>
            </a:prstGeom>
            <a:solidFill>
              <a:srgbClr val="0085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If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7306B15-12F8-4DD1-AC57-FB97BAFC5D49}"/>
                </a:ext>
              </a:extLst>
            </p:cNvPr>
            <p:cNvSpPr/>
            <p:nvPr/>
          </p:nvSpPr>
          <p:spPr>
            <a:xfrm>
              <a:off x="1598180" y="1712975"/>
              <a:ext cx="1600200" cy="1719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Switch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8117CD1-1412-4924-9EE6-118C446067DA}"/>
                </a:ext>
              </a:extLst>
            </p:cNvPr>
            <p:cNvSpPr/>
            <p:nvPr/>
          </p:nvSpPr>
          <p:spPr>
            <a:xfrm>
              <a:off x="1598180" y="3425952"/>
              <a:ext cx="1600200" cy="171907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Loop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851998E-4C32-475E-910F-27AA1765E04C}"/>
                </a:ext>
              </a:extLst>
            </p:cNvPr>
            <p:cNvSpPr/>
            <p:nvPr/>
          </p:nvSpPr>
          <p:spPr>
            <a:xfrm>
              <a:off x="1598180" y="5138928"/>
              <a:ext cx="1600200" cy="171907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Break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A625906-9D3E-46F4-B720-390E3A278741}"/>
                </a:ext>
              </a:extLst>
            </p:cNvPr>
            <p:cNvSpPr txBox="1"/>
            <p:nvPr/>
          </p:nvSpPr>
          <p:spPr>
            <a:xfrm>
              <a:off x="3272213" y="234520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buClrTx/>
              </a:pP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The </a:t>
              </a:r>
              <a:r>
                <a:rPr lang="en-US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Switch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Statement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372B2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F1EDB59-FE1D-4D17-8646-856EBB803310}"/>
                </a:ext>
              </a:extLst>
            </p:cNvPr>
            <p:cNvGrpSpPr/>
            <p:nvPr/>
          </p:nvGrpSpPr>
          <p:grpSpPr>
            <a:xfrm>
              <a:off x="3373813" y="1894114"/>
              <a:ext cx="7465918" cy="1268448"/>
              <a:chOff x="3373813" y="1894114"/>
              <a:chExt cx="7465918" cy="126844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794A476A-7562-4243-9552-1FA650D64635}"/>
                  </a:ext>
                </a:extLst>
              </p:cNvPr>
              <p:cNvGrpSpPr/>
              <p:nvPr/>
            </p:nvGrpSpPr>
            <p:grpSpPr>
              <a:xfrm>
                <a:off x="3373813" y="1894114"/>
                <a:ext cx="7465918" cy="1268448"/>
                <a:chOff x="3662646" y="1103586"/>
                <a:chExt cx="2183099" cy="3098606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FB3CC800-FB87-4C1A-B3A5-20C36C6B30AB}"/>
                    </a:ext>
                  </a:extLst>
                </p:cNvPr>
                <p:cNvSpPr/>
                <p:nvPr/>
              </p:nvSpPr>
              <p:spPr>
                <a:xfrm>
                  <a:off x="3669956" y="1103586"/>
                  <a:ext cx="2175789" cy="3079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0085C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4847C0D4-C7DE-41C4-A014-3F01393CF1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69862" y="1138609"/>
                  <a:ext cx="569055" cy="0"/>
                </a:xfrm>
                <a:prstGeom prst="line">
                  <a:avLst/>
                </a:prstGeom>
                <a:ln w="38100">
                  <a:solidFill>
                    <a:srgbClr val="0085C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Title 3">
                  <a:extLst>
                    <a:ext uri="{FF2B5EF4-FFF2-40B4-BE49-F238E27FC236}">
                      <a16:creationId xmlns:a16="http://schemas.microsoft.com/office/drawing/2014/main" id="{7F56D5D0-A027-4A1D-91A3-8FDEB70A975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662646" y="1196636"/>
                  <a:ext cx="2183099" cy="3005556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>
                    <a:lnSpc>
                      <a:spcPct val="120000"/>
                    </a:lnSpc>
                    <a:buClr>
                      <a:srgbClr val="969696"/>
                    </a:buClr>
                  </a:pPr>
                  <a:endParaRPr lang="en-US" sz="1400" b="0" dirty="0">
                    <a:solidFill>
                      <a:srgbClr val="969696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05DCD54-A0E6-4C25-A61E-CAB6036A90A6}"/>
                  </a:ext>
                </a:extLst>
              </p:cNvPr>
              <p:cNvSpPr/>
              <p:nvPr/>
            </p:nvSpPr>
            <p:spPr>
              <a:xfrm>
                <a:off x="3398812" y="1976365"/>
                <a:ext cx="6096000" cy="58561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buClr>
                    <a:srgbClr val="969696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969696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Condition: It </a:t>
                </a:r>
                <a:r>
                  <a:rPr lang="en-IN" dirty="0">
                    <a:solidFill>
                      <a:srgbClr val="969696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processes only integer argument values. </a:t>
                </a:r>
              </a:p>
              <a:p>
                <a:pPr marL="285750" indent="-285750">
                  <a:lnSpc>
                    <a:spcPct val="120000"/>
                  </a:lnSpc>
                  <a:buClr>
                    <a:srgbClr val="969696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969696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Use: It is </a:t>
                </a:r>
                <a:r>
                  <a:rPr lang="en-IN" dirty="0">
                    <a:solidFill>
                      <a:srgbClr val="969696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useful in the number of processes. </a:t>
                </a:r>
                <a:endParaRPr lang="en-US" dirty="0">
                  <a:solidFill>
                    <a:srgbClr val="969696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F7BFDC63-8FEB-4A4C-8438-3F2DFC43742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E8D44D7-0D3A-4E06-8792-3C05EA29ABDD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E936F6D-9060-40BE-944A-65A20CEEFC61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8" name="Graphic 16">
            <a:extLst>
              <a:ext uri="{FF2B5EF4-FFF2-40B4-BE49-F238E27FC236}">
                <a16:creationId xmlns:a16="http://schemas.microsoft.com/office/drawing/2014/main" id="{0E395F30-0389-4667-BFF0-812EB1E96E70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50EB5EE-7428-4313-962E-48A41AC9EF64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31" name="Freeform: Shape 41">
              <a:extLst>
                <a:ext uri="{FF2B5EF4-FFF2-40B4-BE49-F238E27FC236}">
                  <a16:creationId xmlns:a16="http://schemas.microsoft.com/office/drawing/2014/main" id="{DF35FB85-5AAA-4B10-9956-FFB4F570ED7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2" name="Freeform: Shape 42">
              <a:extLst>
                <a:ext uri="{FF2B5EF4-FFF2-40B4-BE49-F238E27FC236}">
                  <a16:creationId xmlns:a16="http://schemas.microsoft.com/office/drawing/2014/main" id="{5BB63398-984B-441C-9A74-9C5D5930F8B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5" name="Freeform: Shape 81">
              <a:extLst>
                <a:ext uri="{FF2B5EF4-FFF2-40B4-BE49-F238E27FC236}">
                  <a16:creationId xmlns:a16="http://schemas.microsoft.com/office/drawing/2014/main" id="{873F20E8-DC4B-422F-8D36-FE95D0DA6189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E64EE254-BA0E-4536-A0B2-DAB05A2CD1A4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8" name="Freeform: Shape 81">
              <a:extLst>
                <a:ext uri="{FF2B5EF4-FFF2-40B4-BE49-F238E27FC236}">
                  <a16:creationId xmlns:a16="http://schemas.microsoft.com/office/drawing/2014/main" id="{52AFE03A-A2E2-4957-911B-78F0E91F5EB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363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08E9ABE-3AA3-4E5D-8CF2-CC7CB02F57C6}"/>
              </a:ext>
            </a:extLst>
          </p:cNvPr>
          <p:cNvGrpSpPr/>
          <p:nvPr/>
        </p:nvGrpSpPr>
        <p:grpSpPr>
          <a:xfrm>
            <a:off x="0" y="1699179"/>
            <a:ext cx="11143504" cy="4484805"/>
            <a:chOff x="0" y="1699179"/>
            <a:chExt cx="11143504" cy="4484805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1727809"/>
              <a:ext cx="5131704" cy="4456175"/>
              <a:chOff x="-307974" y="1955800"/>
              <a:chExt cx="4673600" cy="3948113"/>
            </a:xfrm>
            <a:effectLst/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3609975" y="3351213"/>
                <a:ext cx="560388" cy="390525"/>
              </a:xfrm>
              <a:custGeom>
                <a:avLst/>
                <a:gdLst>
                  <a:gd name="T0" fmla="*/ 348 w 353"/>
                  <a:gd name="T1" fmla="*/ 209 h 246"/>
                  <a:gd name="T2" fmla="*/ 0 w 353"/>
                  <a:gd name="T3" fmla="*/ 246 h 246"/>
                  <a:gd name="T4" fmla="*/ 140 w 353"/>
                  <a:gd name="T5" fmla="*/ 33 h 246"/>
                  <a:gd name="T6" fmla="*/ 353 w 353"/>
                  <a:gd name="T7" fmla="*/ 0 h 246"/>
                  <a:gd name="T8" fmla="*/ 348 w 353"/>
                  <a:gd name="T9" fmla="*/ 209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246">
                    <a:moveTo>
                      <a:pt x="348" y="209"/>
                    </a:moveTo>
                    <a:lnTo>
                      <a:pt x="0" y="246"/>
                    </a:lnTo>
                    <a:lnTo>
                      <a:pt x="140" y="33"/>
                    </a:lnTo>
                    <a:lnTo>
                      <a:pt x="353" y="0"/>
                    </a:lnTo>
                    <a:lnTo>
                      <a:pt x="348" y="209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06375" y="3795713"/>
                <a:ext cx="996950" cy="1352550"/>
              </a:xfrm>
              <a:custGeom>
                <a:avLst/>
                <a:gdLst>
                  <a:gd name="T0" fmla="*/ 231 w 265"/>
                  <a:gd name="T1" fmla="*/ 0 h 360"/>
                  <a:gd name="T2" fmla="*/ 99 w 265"/>
                  <a:gd name="T3" fmla="*/ 33 h 360"/>
                  <a:gd name="T4" fmla="*/ 0 w 265"/>
                  <a:gd name="T5" fmla="*/ 349 h 360"/>
                  <a:gd name="T6" fmla="*/ 209 w 265"/>
                  <a:gd name="T7" fmla="*/ 353 h 360"/>
                  <a:gd name="T8" fmla="*/ 231 w 265"/>
                  <a:gd name="T9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5" h="360">
                    <a:moveTo>
                      <a:pt x="231" y="0"/>
                    </a:moveTo>
                    <a:cubicBezTo>
                      <a:pt x="231" y="0"/>
                      <a:pt x="130" y="36"/>
                      <a:pt x="99" y="33"/>
                    </a:cubicBezTo>
                    <a:cubicBezTo>
                      <a:pt x="68" y="31"/>
                      <a:pt x="0" y="349"/>
                      <a:pt x="0" y="349"/>
                    </a:cubicBezTo>
                    <a:cubicBezTo>
                      <a:pt x="0" y="349"/>
                      <a:pt x="185" y="347"/>
                      <a:pt x="209" y="353"/>
                    </a:cubicBezTo>
                    <a:cubicBezTo>
                      <a:pt x="233" y="360"/>
                      <a:pt x="265" y="21"/>
                      <a:pt x="231" y="0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812800" y="3246438"/>
                <a:ext cx="2413000" cy="2263775"/>
              </a:xfrm>
              <a:custGeom>
                <a:avLst/>
                <a:gdLst>
                  <a:gd name="T0" fmla="*/ 42 w 642"/>
                  <a:gd name="T1" fmla="*/ 494 h 602"/>
                  <a:gd name="T2" fmla="*/ 18 w 642"/>
                  <a:gd name="T3" fmla="*/ 247 h 602"/>
                  <a:gd name="T4" fmla="*/ 251 w 642"/>
                  <a:gd name="T5" fmla="*/ 20 h 602"/>
                  <a:gd name="T6" fmla="*/ 589 w 642"/>
                  <a:gd name="T7" fmla="*/ 4 h 602"/>
                  <a:gd name="T8" fmla="*/ 570 w 642"/>
                  <a:gd name="T9" fmla="*/ 463 h 602"/>
                  <a:gd name="T10" fmla="*/ 42 w 642"/>
                  <a:gd name="T11" fmla="*/ 494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2" h="602">
                    <a:moveTo>
                      <a:pt x="42" y="494"/>
                    </a:moveTo>
                    <a:cubicBezTo>
                      <a:pt x="0" y="477"/>
                      <a:pt x="18" y="247"/>
                      <a:pt x="18" y="247"/>
                    </a:cubicBezTo>
                    <a:cubicBezTo>
                      <a:pt x="26" y="199"/>
                      <a:pt x="112" y="51"/>
                      <a:pt x="251" y="20"/>
                    </a:cubicBezTo>
                    <a:cubicBezTo>
                      <a:pt x="262" y="18"/>
                      <a:pt x="536" y="7"/>
                      <a:pt x="589" y="4"/>
                    </a:cubicBezTo>
                    <a:cubicBezTo>
                      <a:pt x="642" y="0"/>
                      <a:pt x="570" y="463"/>
                      <a:pt x="570" y="463"/>
                    </a:cubicBezTo>
                    <a:cubicBezTo>
                      <a:pt x="570" y="463"/>
                      <a:pt x="306" y="602"/>
                      <a:pt x="42" y="494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981075" y="4581525"/>
                <a:ext cx="447675" cy="307975"/>
              </a:xfrm>
              <a:custGeom>
                <a:avLst/>
                <a:gdLst>
                  <a:gd name="T0" fmla="*/ 119 w 119"/>
                  <a:gd name="T1" fmla="*/ 8 h 82"/>
                  <a:gd name="T2" fmla="*/ 22 w 119"/>
                  <a:gd name="T3" fmla="*/ 22 h 82"/>
                  <a:gd name="T4" fmla="*/ 119 w 119"/>
                  <a:gd name="T5" fmla="*/ 8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9" h="82">
                    <a:moveTo>
                      <a:pt x="119" y="8"/>
                    </a:moveTo>
                    <a:cubicBezTo>
                      <a:pt x="119" y="8"/>
                      <a:pt x="44" y="43"/>
                      <a:pt x="22" y="22"/>
                    </a:cubicBezTo>
                    <a:cubicBezTo>
                      <a:pt x="0" y="0"/>
                      <a:pt x="56" y="82"/>
                      <a:pt x="119" y="8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1074738" y="1955800"/>
                <a:ext cx="1895475" cy="2000250"/>
              </a:xfrm>
              <a:custGeom>
                <a:avLst/>
                <a:gdLst>
                  <a:gd name="T0" fmla="*/ 435 w 504"/>
                  <a:gd name="T1" fmla="*/ 2 h 532"/>
                  <a:gd name="T2" fmla="*/ 431 w 504"/>
                  <a:gd name="T3" fmla="*/ 0 h 532"/>
                  <a:gd name="T4" fmla="*/ 388 w 504"/>
                  <a:gd name="T5" fmla="*/ 69 h 532"/>
                  <a:gd name="T6" fmla="*/ 297 w 504"/>
                  <a:gd name="T7" fmla="*/ 120 h 532"/>
                  <a:gd name="T8" fmla="*/ 132 w 504"/>
                  <a:gd name="T9" fmla="*/ 251 h 532"/>
                  <a:gd name="T10" fmla="*/ 0 w 504"/>
                  <a:gd name="T11" fmla="*/ 489 h 532"/>
                  <a:gd name="T12" fmla="*/ 68 w 504"/>
                  <a:gd name="T13" fmla="*/ 532 h 532"/>
                  <a:gd name="T14" fmla="*/ 234 w 504"/>
                  <a:gd name="T15" fmla="*/ 417 h 532"/>
                  <a:gd name="T16" fmla="*/ 275 w 504"/>
                  <a:gd name="T17" fmla="*/ 281 h 532"/>
                  <a:gd name="T18" fmla="*/ 360 w 504"/>
                  <a:gd name="T19" fmla="*/ 192 h 532"/>
                  <a:gd name="T20" fmla="*/ 465 w 504"/>
                  <a:gd name="T21" fmla="*/ 106 h 532"/>
                  <a:gd name="T22" fmla="*/ 435 w 504"/>
                  <a:gd name="T23" fmla="*/ 2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4" h="532">
                    <a:moveTo>
                      <a:pt x="435" y="2"/>
                    </a:moveTo>
                    <a:cubicBezTo>
                      <a:pt x="433" y="1"/>
                      <a:pt x="431" y="0"/>
                      <a:pt x="431" y="0"/>
                    </a:cubicBezTo>
                    <a:cubicBezTo>
                      <a:pt x="388" y="69"/>
                      <a:pt x="388" y="69"/>
                      <a:pt x="388" y="69"/>
                    </a:cubicBezTo>
                    <a:cubicBezTo>
                      <a:pt x="297" y="120"/>
                      <a:pt x="297" y="120"/>
                      <a:pt x="297" y="120"/>
                    </a:cubicBezTo>
                    <a:cubicBezTo>
                      <a:pt x="297" y="120"/>
                      <a:pt x="151" y="224"/>
                      <a:pt x="132" y="251"/>
                    </a:cubicBezTo>
                    <a:cubicBezTo>
                      <a:pt x="113" y="277"/>
                      <a:pt x="0" y="489"/>
                      <a:pt x="0" y="489"/>
                    </a:cubicBezTo>
                    <a:cubicBezTo>
                      <a:pt x="68" y="532"/>
                      <a:pt x="68" y="532"/>
                      <a:pt x="68" y="532"/>
                    </a:cubicBezTo>
                    <a:cubicBezTo>
                      <a:pt x="68" y="532"/>
                      <a:pt x="228" y="445"/>
                      <a:pt x="234" y="417"/>
                    </a:cubicBezTo>
                    <a:cubicBezTo>
                      <a:pt x="240" y="390"/>
                      <a:pt x="260" y="293"/>
                      <a:pt x="275" y="281"/>
                    </a:cubicBezTo>
                    <a:cubicBezTo>
                      <a:pt x="289" y="269"/>
                      <a:pt x="340" y="195"/>
                      <a:pt x="360" y="192"/>
                    </a:cubicBezTo>
                    <a:cubicBezTo>
                      <a:pt x="381" y="189"/>
                      <a:pt x="420" y="177"/>
                      <a:pt x="465" y="106"/>
                    </a:cubicBezTo>
                    <a:cubicBezTo>
                      <a:pt x="504" y="43"/>
                      <a:pt x="450" y="10"/>
                      <a:pt x="435" y="2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766763" y="2873375"/>
                <a:ext cx="1255713" cy="1774825"/>
              </a:xfrm>
              <a:custGeom>
                <a:avLst/>
                <a:gdLst>
                  <a:gd name="T0" fmla="*/ 330 w 334"/>
                  <a:gd name="T1" fmla="*/ 145 h 472"/>
                  <a:gd name="T2" fmla="*/ 150 w 334"/>
                  <a:gd name="T3" fmla="*/ 444 h 472"/>
                  <a:gd name="T4" fmla="*/ 330 w 334"/>
                  <a:gd name="T5" fmla="*/ 145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4" h="472">
                    <a:moveTo>
                      <a:pt x="330" y="145"/>
                    </a:moveTo>
                    <a:cubicBezTo>
                      <a:pt x="334" y="150"/>
                      <a:pt x="299" y="416"/>
                      <a:pt x="150" y="444"/>
                    </a:cubicBezTo>
                    <a:cubicBezTo>
                      <a:pt x="0" y="472"/>
                      <a:pt x="230" y="0"/>
                      <a:pt x="330" y="145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2535238" y="2005013"/>
                <a:ext cx="184150" cy="255588"/>
              </a:xfrm>
              <a:custGeom>
                <a:avLst/>
                <a:gdLst>
                  <a:gd name="T0" fmla="*/ 38 w 49"/>
                  <a:gd name="T1" fmla="*/ 0 h 68"/>
                  <a:gd name="T2" fmla="*/ 47 w 49"/>
                  <a:gd name="T3" fmla="*/ 12 h 68"/>
                  <a:gd name="T4" fmla="*/ 12 w 49"/>
                  <a:gd name="T5" fmla="*/ 68 h 68"/>
                  <a:gd name="T6" fmla="*/ 0 w 49"/>
                  <a:gd name="T7" fmla="*/ 60 h 68"/>
                  <a:gd name="T8" fmla="*/ 38 w 49"/>
                  <a:gd name="T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68">
                    <a:moveTo>
                      <a:pt x="38" y="0"/>
                    </a:moveTo>
                    <a:cubicBezTo>
                      <a:pt x="38" y="0"/>
                      <a:pt x="49" y="1"/>
                      <a:pt x="47" y="12"/>
                    </a:cubicBezTo>
                    <a:cubicBezTo>
                      <a:pt x="45" y="23"/>
                      <a:pt x="12" y="68"/>
                      <a:pt x="12" y="68"/>
                    </a:cubicBezTo>
                    <a:cubicBezTo>
                      <a:pt x="0" y="60"/>
                      <a:pt x="0" y="60"/>
                      <a:pt x="0" y="60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0" name="Freeform 12"/>
              <p:cNvSpPr>
                <a:spLocks/>
              </p:cNvSpPr>
              <p:nvPr/>
            </p:nvSpPr>
            <p:spPr bwMode="auto">
              <a:xfrm>
                <a:off x="2312988" y="2527300"/>
                <a:ext cx="115888" cy="150813"/>
              </a:xfrm>
              <a:custGeom>
                <a:avLst/>
                <a:gdLst>
                  <a:gd name="T0" fmla="*/ 9 w 31"/>
                  <a:gd name="T1" fmla="*/ 0 h 40"/>
                  <a:gd name="T2" fmla="*/ 31 w 31"/>
                  <a:gd name="T3" fmla="*/ 40 h 40"/>
                  <a:gd name="T4" fmla="*/ 9 w 31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0">
                    <a:moveTo>
                      <a:pt x="9" y="0"/>
                    </a:moveTo>
                    <a:cubicBezTo>
                      <a:pt x="31" y="40"/>
                      <a:pt x="31" y="40"/>
                      <a:pt x="31" y="40"/>
                    </a:cubicBezTo>
                    <a:cubicBezTo>
                      <a:pt x="31" y="40"/>
                      <a:pt x="0" y="16"/>
                      <a:pt x="9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1" name="Freeform 13"/>
              <p:cNvSpPr>
                <a:spLocks/>
              </p:cNvSpPr>
              <p:nvPr/>
            </p:nvSpPr>
            <p:spPr bwMode="auto">
              <a:xfrm>
                <a:off x="1914525" y="2892425"/>
                <a:ext cx="157163" cy="131763"/>
              </a:xfrm>
              <a:custGeom>
                <a:avLst/>
                <a:gdLst>
                  <a:gd name="T0" fmla="*/ 0 w 42"/>
                  <a:gd name="T1" fmla="*/ 0 h 35"/>
                  <a:gd name="T2" fmla="*/ 42 w 42"/>
                  <a:gd name="T3" fmla="*/ 35 h 35"/>
                  <a:gd name="T4" fmla="*/ 0 w 42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5">
                    <a:moveTo>
                      <a:pt x="0" y="0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35"/>
                      <a:pt x="11" y="17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>
                <a:off x="955675" y="4403725"/>
                <a:ext cx="601663" cy="173038"/>
              </a:xfrm>
              <a:custGeom>
                <a:avLst/>
                <a:gdLst>
                  <a:gd name="T0" fmla="*/ 0 w 160"/>
                  <a:gd name="T1" fmla="*/ 2 h 46"/>
                  <a:gd name="T2" fmla="*/ 154 w 160"/>
                  <a:gd name="T3" fmla="*/ 11 h 46"/>
                  <a:gd name="T4" fmla="*/ 0 w 160"/>
                  <a:gd name="T5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0" h="46">
                    <a:moveTo>
                      <a:pt x="0" y="2"/>
                    </a:moveTo>
                    <a:cubicBezTo>
                      <a:pt x="0" y="2"/>
                      <a:pt x="148" y="22"/>
                      <a:pt x="154" y="11"/>
                    </a:cubicBezTo>
                    <a:cubicBezTo>
                      <a:pt x="160" y="0"/>
                      <a:pt x="92" y="46"/>
                      <a:pt x="0" y="2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>
                <a:off x="2222500" y="2381250"/>
                <a:ext cx="41275" cy="52388"/>
              </a:xfrm>
              <a:custGeom>
                <a:avLst/>
                <a:gdLst>
                  <a:gd name="T0" fmla="*/ 9 w 26"/>
                  <a:gd name="T1" fmla="*/ 0 h 33"/>
                  <a:gd name="T2" fmla="*/ 26 w 26"/>
                  <a:gd name="T3" fmla="*/ 33 h 33"/>
                  <a:gd name="T4" fmla="*/ 0 w 26"/>
                  <a:gd name="T5" fmla="*/ 5 h 33"/>
                  <a:gd name="T6" fmla="*/ 9 w 26"/>
                  <a:gd name="T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3">
                    <a:moveTo>
                      <a:pt x="9" y="0"/>
                    </a:moveTo>
                    <a:lnTo>
                      <a:pt x="26" y="33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2159000" y="2406650"/>
                <a:ext cx="96838" cy="42863"/>
              </a:xfrm>
              <a:custGeom>
                <a:avLst/>
                <a:gdLst>
                  <a:gd name="T0" fmla="*/ 21 w 61"/>
                  <a:gd name="T1" fmla="*/ 0 h 27"/>
                  <a:gd name="T2" fmla="*/ 61 w 61"/>
                  <a:gd name="T3" fmla="*/ 27 h 27"/>
                  <a:gd name="T4" fmla="*/ 0 w 61"/>
                  <a:gd name="T5" fmla="*/ 15 h 27"/>
                  <a:gd name="T6" fmla="*/ 21 w 61"/>
                  <a:gd name="T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" h="27">
                    <a:moveTo>
                      <a:pt x="21" y="0"/>
                    </a:moveTo>
                    <a:lnTo>
                      <a:pt x="61" y="27"/>
                    </a:lnTo>
                    <a:lnTo>
                      <a:pt x="0" y="15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1604963" y="3252788"/>
                <a:ext cx="271463" cy="150813"/>
              </a:xfrm>
              <a:custGeom>
                <a:avLst/>
                <a:gdLst>
                  <a:gd name="T0" fmla="*/ 0 w 72"/>
                  <a:gd name="T1" fmla="*/ 14 h 40"/>
                  <a:gd name="T2" fmla="*/ 68 w 72"/>
                  <a:gd name="T3" fmla="*/ 10 h 40"/>
                  <a:gd name="T4" fmla="*/ 0 w 72"/>
                  <a:gd name="T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40">
                    <a:moveTo>
                      <a:pt x="0" y="14"/>
                    </a:moveTo>
                    <a:cubicBezTo>
                      <a:pt x="0" y="14"/>
                      <a:pt x="64" y="20"/>
                      <a:pt x="68" y="10"/>
                    </a:cubicBezTo>
                    <a:cubicBezTo>
                      <a:pt x="72" y="0"/>
                      <a:pt x="57" y="40"/>
                      <a:pt x="0" y="14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6" name="Freeform 18"/>
              <p:cNvSpPr>
                <a:spLocks/>
              </p:cNvSpPr>
              <p:nvPr/>
            </p:nvSpPr>
            <p:spPr bwMode="auto">
              <a:xfrm>
                <a:off x="801688" y="4302125"/>
                <a:ext cx="93663" cy="655638"/>
              </a:xfrm>
              <a:custGeom>
                <a:avLst/>
                <a:gdLst>
                  <a:gd name="T0" fmla="*/ 14 w 25"/>
                  <a:gd name="T1" fmla="*/ 0 h 174"/>
                  <a:gd name="T2" fmla="*/ 22 w 25"/>
                  <a:gd name="T3" fmla="*/ 160 h 174"/>
                  <a:gd name="T4" fmla="*/ 14 w 25"/>
                  <a:gd name="T5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74">
                    <a:moveTo>
                      <a:pt x="14" y="0"/>
                    </a:moveTo>
                    <a:cubicBezTo>
                      <a:pt x="14" y="0"/>
                      <a:pt x="20" y="145"/>
                      <a:pt x="22" y="160"/>
                    </a:cubicBezTo>
                    <a:cubicBezTo>
                      <a:pt x="25" y="174"/>
                      <a:pt x="0" y="54"/>
                      <a:pt x="14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7" name="Freeform 19"/>
              <p:cNvSpPr>
                <a:spLocks/>
              </p:cNvSpPr>
              <p:nvPr/>
            </p:nvSpPr>
            <p:spPr bwMode="auto">
              <a:xfrm>
                <a:off x="3175" y="3848100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8" name="Freeform 20"/>
              <p:cNvSpPr>
                <a:spLocks/>
              </p:cNvSpPr>
              <p:nvPr/>
            </p:nvSpPr>
            <p:spPr bwMode="auto">
              <a:xfrm>
                <a:off x="1098550" y="2192338"/>
                <a:ext cx="3267075" cy="3711575"/>
              </a:xfrm>
              <a:custGeom>
                <a:avLst/>
                <a:gdLst>
                  <a:gd name="T0" fmla="*/ 604 w 869"/>
                  <a:gd name="T1" fmla="*/ 939 h 987"/>
                  <a:gd name="T2" fmla="*/ 672 w 869"/>
                  <a:gd name="T3" fmla="*/ 396 h 987"/>
                  <a:gd name="T4" fmla="*/ 798 w 869"/>
                  <a:gd name="T5" fmla="*/ 199 h 987"/>
                  <a:gd name="T6" fmla="*/ 802 w 869"/>
                  <a:gd name="T7" fmla="*/ 202 h 987"/>
                  <a:gd name="T8" fmla="*/ 830 w 869"/>
                  <a:gd name="T9" fmla="*/ 205 h 987"/>
                  <a:gd name="T10" fmla="*/ 865 w 869"/>
                  <a:gd name="T11" fmla="*/ 152 h 987"/>
                  <a:gd name="T12" fmla="*/ 850 w 869"/>
                  <a:gd name="T13" fmla="*/ 127 h 987"/>
                  <a:gd name="T14" fmla="*/ 666 w 869"/>
                  <a:gd name="T15" fmla="*/ 9 h 987"/>
                  <a:gd name="T16" fmla="*/ 638 w 869"/>
                  <a:gd name="T17" fmla="*/ 6 h 987"/>
                  <a:gd name="T18" fmla="*/ 603 w 869"/>
                  <a:gd name="T19" fmla="*/ 59 h 987"/>
                  <a:gd name="T20" fmla="*/ 619 w 869"/>
                  <a:gd name="T21" fmla="*/ 84 h 987"/>
                  <a:gd name="T22" fmla="*/ 626 w 869"/>
                  <a:gd name="T23" fmla="*/ 88 h 987"/>
                  <a:gd name="T24" fmla="*/ 503 w 869"/>
                  <a:gd name="T25" fmla="*/ 279 h 987"/>
                  <a:gd name="T26" fmla="*/ 30 w 869"/>
                  <a:gd name="T27" fmla="*/ 570 h 987"/>
                  <a:gd name="T28" fmla="*/ 13 w 869"/>
                  <a:gd name="T29" fmla="*/ 585 h 987"/>
                  <a:gd name="T30" fmla="*/ 26 w 869"/>
                  <a:gd name="T31" fmla="*/ 645 h 987"/>
                  <a:gd name="T32" fmla="*/ 538 w 869"/>
                  <a:gd name="T33" fmla="*/ 974 h 987"/>
                  <a:gd name="T34" fmla="*/ 598 w 869"/>
                  <a:gd name="T35" fmla="*/ 960 h 987"/>
                  <a:gd name="T36" fmla="*/ 604 w 869"/>
                  <a:gd name="T37" fmla="*/ 939 h 9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69" h="987">
                    <a:moveTo>
                      <a:pt x="604" y="939"/>
                    </a:moveTo>
                    <a:cubicBezTo>
                      <a:pt x="672" y="396"/>
                      <a:pt x="672" y="396"/>
                      <a:pt x="672" y="396"/>
                    </a:cubicBezTo>
                    <a:cubicBezTo>
                      <a:pt x="798" y="199"/>
                      <a:pt x="798" y="199"/>
                      <a:pt x="798" y="199"/>
                    </a:cubicBezTo>
                    <a:cubicBezTo>
                      <a:pt x="802" y="202"/>
                      <a:pt x="802" y="202"/>
                      <a:pt x="802" y="202"/>
                    </a:cubicBezTo>
                    <a:cubicBezTo>
                      <a:pt x="814" y="209"/>
                      <a:pt x="827" y="211"/>
                      <a:pt x="830" y="205"/>
                    </a:cubicBezTo>
                    <a:cubicBezTo>
                      <a:pt x="865" y="152"/>
                      <a:pt x="865" y="152"/>
                      <a:pt x="865" y="152"/>
                    </a:cubicBezTo>
                    <a:cubicBezTo>
                      <a:pt x="869" y="146"/>
                      <a:pt x="862" y="135"/>
                      <a:pt x="850" y="127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54" y="2"/>
                      <a:pt x="642" y="0"/>
                      <a:pt x="638" y="6"/>
                    </a:cubicBezTo>
                    <a:cubicBezTo>
                      <a:pt x="603" y="59"/>
                      <a:pt x="603" y="59"/>
                      <a:pt x="603" y="59"/>
                    </a:cubicBezTo>
                    <a:cubicBezTo>
                      <a:pt x="600" y="65"/>
                      <a:pt x="607" y="76"/>
                      <a:pt x="619" y="84"/>
                    </a:cubicBezTo>
                    <a:cubicBezTo>
                      <a:pt x="626" y="88"/>
                      <a:pt x="626" y="88"/>
                      <a:pt x="626" y="88"/>
                    </a:cubicBezTo>
                    <a:cubicBezTo>
                      <a:pt x="503" y="279"/>
                      <a:pt x="503" y="279"/>
                      <a:pt x="503" y="279"/>
                    </a:cubicBezTo>
                    <a:cubicBezTo>
                      <a:pt x="30" y="570"/>
                      <a:pt x="30" y="570"/>
                      <a:pt x="30" y="570"/>
                    </a:cubicBezTo>
                    <a:cubicBezTo>
                      <a:pt x="24" y="573"/>
                      <a:pt x="18" y="578"/>
                      <a:pt x="13" y="585"/>
                    </a:cubicBezTo>
                    <a:cubicBezTo>
                      <a:pt x="0" y="605"/>
                      <a:pt x="6" y="632"/>
                      <a:pt x="26" y="645"/>
                    </a:cubicBezTo>
                    <a:cubicBezTo>
                      <a:pt x="538" y="974"/>
                      <a:pt x="538" y="974"/>
                      <a:pt x="538" y="974"/>
                    </a:cubicBezTo>
                    <a:cubicBezTo>
                      <a:pt x="558" y="987"/>
                      <a:pt x="585" y="981"/>
                      <a:pt x="598" y="960"/>
                    </a:cubicBezTo>
                    <a:cubicBezTo>
                      <a:pt x="602" y="954"/>
                      <a:pt x="604" y="946"/>
                      <a:pt x="604" y="939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9" name="Freeform 21"/>
              <p:cNvSpPr>
                <a:spLocks/>
              </p:cNvSpPr>
              <p:nvPr/>
            </p:nvSpPr>
            <p:spPr bwMode="auto">
              <a:xfrm>
                <a:off x="2236788" y="2460625"/>
                <a:ext cx="2128838" cy="3443288"/>
              </a:xfrm>
              <a:custGeom>
                <a:avLst/>
                <a:gdLst>
                  <a:gd name="T0" fmla="*/ 301 w 566"/>
                  <a:gd name="T1" fmla="*/ 868 h 916"/>
                  <a:gd name="T2" fmla="*/ 369 w 566"/>
                  <a:gd name="T3" fmla="*/ 325 h 916"/>
                  <a:gd name="T4" fmla="*/ 495 w 566"/>
                  <a:gd name="T5" fmla="*/ 128 h 916"/>
                  <a:gd name="T6" fmla="*/ 499 w 566"/>
                  <a:gd name="T7" fmla="*/ 131 h 916"/>
                  <a:gd name="T8" fmla="*/ 527 w 566"/>
                  <a:gd name="T9" fmla="*/ 134 h 916"/>
                  <a:gd name="T10" fmla="*/ 562 w 566"/>
                  <a:gd name="T11" fmla="*/ 81 h 916"/>
                  <a:gd name="T12" fmla="*/ 547 w 566"/>
                  <a:gd name="T13" fmla="*/ 56 h 916"/>
                  <a:gd name="T14" fmla="*/ 460 w 566"/>
                  <a:gd name="T15" fmla="*/ 0 h 916"/>
                  <a:gd name="T16" fmla="*/ 417 w 566"/>
                  <a:gd name="T17" fmla="*/ 67 h 916"/>
                  <a:gd name="T18" fmla="*/ 395 w 566"/>
                  <a:gd name="T19" fmla="*/ 54 h 916"/>
                  <a:gd name="T20" fmla="*/ 264 w 566"/>
                  <a:gd name="T21" fmla="*/ 259 h 916"/>
                  <a:gd name="T22" fmla="*/ 92 w 566"/>
                  <a:gd name="T23" fmla="*/ 590 h 916"/>
                  <a:gd name="T24" fmla="*/ 0 w 566"/>
                  <a:gd name="T25" fmla="*/ 752 h 916"/>
                  <a:gd name="T26" fmla="*/ 235 w 566"/>
                  <a:gd name="T27" fmla="*/ 903 h 916"/>
                  <a:gd name="T28" fmla="*/ 295 w 566"/>
                  <a:gd name="T29" fmla="*/ 889 h 916"/>
                  <a:gd name="T30" fmla="*/ 301 w 566"/>
                  <a:gd name="T31" fmla="*/ 868 h 9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6" h="916">
                    <a:moveTo>
                      <a:pt x="301" y="868"/>
                    </a:moveTo>
                    <a:cubicBezTo>
                      <a:pt x="369" y="325"/>
                      <a:pt x="369" y="325"/>
                      <a:pt x="369" y="325"/>
                    </a:cubicBezTo>
                    <a:cubicBezTo>
                      <a:pt x="495" y="128"/>
                      <a:pt x="495" y="128"/>
                      <a:pt x="495" y="128"/>
                    </a:cubicBezTo>
                    <a:cubicBezTo>
                      <a:pt x="499" y="131"/>
                      <a:pt x="499" y="131"/>
                      <a:pt x="499" y="131"/>
                    </a:cubicBezTo>
                    <a:cubicBezTo>
                      <a:pt x="511" y="138"/>
                      <a:pt x="524" y="140"/>
                      <a:pt x="527" y="134"/>
                    </a:cubicBezTo>
                    <a:cubicBezTo>
                      <a:pt x="562" y="81"/>
                      <a:pt x="562" y="81"/>
                      <a:pt x="562" y="81"/>
                    </a:cubicBezTo>
                    <a:cubicBezTo>
                      <a:pt x="566" y="75"/>
                      <a:pt x="559" y="64"/>
                      <a:pt x="547" y="56"/>
                    </a:cubicBezTo>
                    <a:cubicBezTo>
                      <a:pt x="460" y="0"/>
                      <a:pt x="460" y="0"/>
                      <a:pt x="460" y="0"/>
                    </a:cubicBezTo>
                    <a:cubicBezTo>
                      <a:pt x="417" y="67"/>
                      <a:pt x="417" y="67"/>
                      <a:pt x="417" y="67"/>
                    </a:cubicBezTo>
                    <a:cubicBezTo>
                      <a:pt x="395" y="54"/>
                      <a:pt x="395" y="54"/>
                      <a:pt x="395" y="54"/>
                    </a:cubicBezTo>
                    <a:cubicBezTo>
                      <a:pt x="264" y="259"/>
                      <a:pt x="264" y="259"/>
                      <a:pt x="264" y="259"/>
                    </a:cubicBezTo>
                    <a:cubicBezTo>
                      <a:pt x="92" y="590"/>
                      <a:pt x="92" y="590"/>
                      <a:pt x="92" y="590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235" y="903"/>
                      <a:pt x="235" y="903"/>
                      <a:pt x="235" y="903"/>
                    </a:cubicBezTo>
                    <a:cubicBezTo>
                      <a:pt x="255" y="916"/>
                      <a:pt x="282" y="910"/>
                      <a:pt x="295" y="889"/>
                    </a:cubicBezTo>
                    <a:cubicBezTo>
                      <a:pt x="299" y="883"/>
                      <a:pt x="301" y="875"/>
                      <a:pt x="301" y="868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0" name="Freeform 22"/>
              <p:cNvSpPr>
                <a:spLocks/>
              </p:cNvSpPr>
              <p:nvPr/>
            </p:nvSpPr>
            <p:spPr bwMode="auto">
              <a:xfrm>
                <a:off x="2827338" y="2551113"/>
                <a:ext cx="1538288" cy="3352800"/>
              </a:xfrm>
              <a:custGeom>
                <a:avLst/>
                <a:gdLst>
                  <a:gd name="T0" fmla="*/ 144 w 409"/>
                  <a:gd name="T1" fmla="*/ 844 h 892"/>
                  <a:gd name="T2" fmla="*/ 212 w 409"/>
                  <a:gd name="T3" fmla="*/ 301 h 892"/>
                  <a:gd name="T4" fmla="*/ 338 w 409"/>
                  <a:gd name="T5" fmla="*/ 104 h 892"/>
                  <a:gd name="T6" fmla="*/ 342 w 409"/>
                  <a:gd name="T7" fmla="*/ 107 h 892"/>
                  <a:gd name="T8" fmla="*/ 370 w 409"/>
                  <a:gd name="T9" fmla="*/ 110 h 892"/>
                  <a:gd name="T10" fmla="*/ 405 w 409"/>
                  <a:gd name="T11" fmla="*/ 57 h 892"/>
                  <a:gd name="T12" fmla="*/ 390 w 409"/>
                  <a:gd name="T13" fmla="*/ 32 h 892"/>
                  <a:gd name="T14" fmla="*/ 339 w 409"/>
                  <a:gd name="T15" fmla="*/ 0 h 892"/>
                  <a:gd name="T16" fmla="*/ 293 w 409"/>
                  <a:gd name="T17" fmla="*/ 73 h 892"/>
                  <a:gd name="T18" fmla="*/ 272 w 409"/>
                  <a:gd name="T19" fmla="*/ 59 h 892"/>
                  <a:gd name="T20" fmla="*/ 144 w 409"/>
                  <a:gd name="T21" fmla="*/ 258 h 892"/>
                  <a:gd name="T22" fmla="*/ 91 w 409"/>
                  <a:gd name="T23" fmla="*/ 484 h 892"/>
                  <a:gd name="T24" fmla="*/ 0 w 409"/>
                  <a:gd name="T25" fmla="*/ 829 h 892"/>
                  <a:gd name="T26" fmla="*/ 78 w 409"/>
                  <a:gd name="T27" fmla="*/ 879 h 892"/>
                  <a:gd name="T28" fmla="*/ 138 w 409"/>
                  <a:gd name="T29" fmla="*/ 865 h 892"/>
                  <a:gd name="T30" fmla="*/ 144 w 409"/>
                  <a:gd name="T31" fmla="*/ 844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9" h="892">
                    <a:moveTo>
                      <a:pt x="144" y="844"/>
                    </a:moveTo>
                    <a:cubicBezTo>
                      <a:pt x="212" y="301"/>
                      <a:pt x="212" y="301"/>
                      <a:pt x="212" y="301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42" y="107"/>
                      <a:pt x="342" y="107"/>
                      <a:pt x="342" y="107"/>
                    </a:cubicBezTo>
                    <a:cubicBezTo>
                      <a:pt x="354" y="114"/>
                      <a:pt x="367" y="116"/>
                      <a:pt x="370" y="110"/>
                    </a:cubicBezTo>
                    <a:cubicBezTo>
                      <a:pt x="405" y="57"/>
                      <a:pt x="405" y="57"/>
                      <a:pt x="405" y="57"/>
                    </a:cubicBezTo>
                    <a:cubicBezTo>
                      <a:pt x="409" y="51"/>
                      <a:pt x="402" y="40"/>
                      <a:pt x="390" y="32"/>
                    </a:cubicBezTo>
                    <a:cubicBezTo>
                      <a:pt x="339" y="0"/>
                      <a:pt x="339" y="0"/>
                      <a:pt x="339" y="0"/>
                    </a:cubicBezTo>
                    <a:cubicBezTo>
                      <a:pt x="293" y="73"/>
                      <a:pt x="293" y="73"/>
                      <a:pt x="293" y="73"/>
                    </a:cubicBezTo>
                    <a:cubicBezTo>
                      <a:pt x="272" y="59"/>
                      <a:pt x="272" y="59"/>
                      <a:pt x="272" y="59"/>
                    </a:cubicBezTo>
                    <a:cubicBezTo>
                      <a:pt x="144" y="258"/>
                      <a:pt x="144" y="258"/>
                      <a:pt x="144" y="258"/>
                    </a:cubicBezTo>
                    <a:cubicBezTo>
                      <a:pt x="91" y="484"/>
                      <a:pt x="91" y="484"/>
                      <a:pt x="91" y="484"/>
                    </a:cubicBezTo>
                    <a:cubicBezTo>
                      <a:pt x="0" y="829"/>
                      <a:pt x="0" y="829"/>
                      <a:pt x="0" y="829"/>
                    </a:cubicBezTo>
                    <a:cubicBezTo>
                      <a:pt x="78" y="879"/>
                      <a:pt x="78" y="879"/>
                      <a:pt x="78" y="879"/>
                    </a:cubicBezTo>
                    <a:cubicBezTo>
                      <a:pt x="98" y="892"/>
                      <a:pt x="125" y="886"/>
                      <a:pt x="138" y="865"/>
                    </a:cubicBezTo>
                    <a:cubicBezTo>
                      <a:pt x="142" y="859"/>
                      <a:pt x="144" y="851"/>
                      <a:pt x="144" y="844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1" name="Freeform 23"/>
              <p:cNvSpPr>
                <a:spLocks/>
              </p:cNvSpPr>
              <p:nvPr/>
            </p:nvSpPr>
            <p:spPr bwMode="auto">
              <a:xfrm>
                <a:off x="1222375" y="3889375"/>
                <a:ext cx="2222500" cy="1909763"/>
              </a:xfrm>
              <a:custGeom>
                <a:avLst/>
                <a:gdLst>
                  <a:gd name="T0" fmla="*/ 591 w 591"/>
                  <a:gd name="T1" fmla="*/ 95 h 508"/>
                  <a:gd name="T2" fmla="*/ 229 w 591"/>
                  <a:gd name="T3" fmla="*/ 0 h 508"/>
                  <a:gd name="T4" fmla="*/ 28 w 591"/>
                  <a:gd name="T5" fmla="*/ 124 h 508"/>
                  <a:gd name="T6" fmla="*/ 12 w 591"/>
                  <a:gd name="T7" fmla="*/ 138 h 508"/>
                  <a:gd name="T8" fmla="*/ 24 w 591"/>
                  <a:gd name="T9" fmla="*/ 194 h 508"/>
                  <a:gd name="T10" fmla="*/ 494 w 591"/>
                  <a:gd name="T11" fmla="*/ 496 h 508"/>
                  <a:gd name="T12" fmla="*/ 550 w 591"/>
                  <a:gd name="T13" fmla="*/ 484 h 508"/>
                  <a:gd name="T14" fmla="*/ 556 w 591"/>
                  <a:gd name="T15" fmla="*/ 464 h 508"/>
                  <a:gd name="T16" fmla="*/ 591 w 591"/>
                  <a:gd name="T17" fmla="*/ 95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1" h="508">
                    <a:moveTo>
                      <a:pt x="591" y="95"/>
                    </a:moveTo>
                    <a:cubicBezTo>
                      <a:pt x="229" y="0"/>
                      <a:pt x="229" y="0"/>
                      <a:pt x="229" y="0"/>
                    </a:cubicBezTo>
                    <a:cubicBezTo>
                      <a:pt x="28" y="124"/>
                      <a:pt x="28" y="124"/>
                      <a:pt x="28" y="124"/>
                    </a:cubicBezTo>
                    <a:cubicBezTo>
                      <a:pt x="21" y="128"/>
                      <a:pt x="16" y="132"/>
                      <a:pt x="12" y="138"/>
                    </a:cubicBezTo>
                    <a:cubicBezTo>
                      <a:pt x="0" y="157"/>
                      <a:pt x="5" y="182"/>
                      <a:pt x="24" y="194"/>
                    </a:cubicBezTo>
                    <a:cubicBezTo>
                      <a:pt x="494" y="496"/>
                      <a:pt x="494" y="496"/>
                      <a:pt x="494" y="496"/>
                    </a:cubicBezTo>
                    <a:cubicBezTo>
                      <a:pt x="513" y="508"/>
                      <a:pt x="538" y="502"/>
                      <a:pt x="550" y="484"/>
                    </a:cubicBezTo>
                    <a:cubicBezTo>
                      <a:pt x="554" y="478"/>
                      <a:pt x="556" y="471"/>
                      <a:pt x="556" y="464"/>
                    </a:cubicBezTo>
                    <a:lnTo>
                      <a:pt x="591" y="9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2" name="Freeform 24"/>
              <p:cNvSpPr>
                <a:spLocks/>
              </p:cNvSpPr>
              <p:nvPr/>
            </p:nvSpPr>
            <p:spPr bwMode="auto">
              <a:xfrm>
                <a:off x="2425700" y="4468813"/>
                <a:ext cx="996950" cy="1330325"/>
              </a:xfrm>
              <a:custGeom>
                <a:avLst/>
                <a:gdLst>
                  <a:gd name="T0" fmla="*/ 236 w 265"/>
                  <a:gd name="T1" fmla="*/ 310 h 354"/>
                  <a:gd name="T2" fmla="*/ 265 w 265"/>
                  <a:gd name="T3" fmla="*/ 75 h 354"/>
                  <a:gd name="T4" fmla="*/ 148 w 265"/>
                  <a:gd name="T5" fmla="*/ 0 h 354"/>
                  <a:gd name="T6" fmla="*/ 0 w 265"/>
                  <a:gd name="T7" fmla="*/ 230 h 354"/>
                  <a:gd name="T8" fmla="*/ 174 w 265"/>
                  <a:gd name="T9" fmla="*/ 342 h 354"/>
                  <a:gd name="T10" fmla="*/ 230 w 265"/>
                  <a:gd name="T11" fmla="*/ 330 h 354"/>
                  <a:gd name="T12" fmla="*/ 236 w 265"/>
                  <a:gd name="T13" fmla="*/ 31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5" h="354">
                    <a:moveTo>
                      <a:pt x="236" y="310"/>
                    </a:moveTo>
                    <a:cubicBezTo>
                      <a:pt x="265" y="75"/>
                      <a:pt x="265" y="75"/>
                      <a:pt x="265" y="75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0" y="230"/>
                      <a:pt x="0" y="230"/>
                      <a:pt x="0" y="230"/>
                    </a:cubicBezTo>
                    <a:cubicBezTo>
                      <a:pt x="174" y="342"/>
                      <a:pt x="174" y="342"/>
                      <a:pt x="174" y="342"/>
                    </a:cubicBezTo>
                    <a:cubicBezTo>
                      <a:pt x="193" y="354"/>
                      <a:pt x="218" y="348"/>
                      <a:pt x="230" y="330"/>
                    </a:cubicBezTo>
                    <a:cubicBezTo>
                      <a:pt x="234" y="324"/>
                      <a:pt x="236" y="317"/>
                      <a:pt x="236" y="3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Freeform 25"/>
              <p:cNvSpPr>
                <a:spLocks/>
              </p:cNvSpPr>
              <p:nvPr/>
            </p:nvSpPr>
            <p:spPr bwMode="auto">
              <a:xfrm>
                <a:off x="3082925" y="2538413"/>
                <a:ext cx="568325" cy="804863"/>
              </a:xfrm>
              <a:custGeom>
                <a:avLst/>
                <a:gdLst>
                  <a:gd name="T0" fmla="*/ 57 w 358"/>
                  <a:gd name="T1" fmla="*/ 507 h 507"/>
                  <a:gd name="T2" fmla="*/ 0 w 358"/>
                  <a:gd name="T3" fmla="*/ 469 h 507"/>
                  <a:gd name="T4" fmla="*/ 301 w 358"/>
                  <a:gd name="T5" fmla="*/ 0 h 507"/>
                  <a:gd name="T6" fmla="*/ 358 w 358"/>
                  <a:gd name="T7" fmla="*/ 38 h 507"/>
                  <a:gd name="T8" fmla="*/ 57 w 358"/>
                  <a:gd name="T9" fmla="*/ 507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507">
                    <a:moveTo>
                      <a:pt x="57" y="507"/>
                    </a:moveTo>
                    <a:lnTo>
                      <a:pt x="0" y="469"/>
                    </a:lnTo>
                    <a:lnTo>
                      <a:pt x="301" y="0"/>
                    </a:lnTo>
                    <a:lnTo>
                      <a:pt x="358" y="38"/>
                    </a:lnTo>
                    <a:lnTo>
                      <a:pt x="57" y="5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4" name="Freeform 26"/>
              <p:cNvSpPr>
                <a:spLocks/>
              </p:cNvSpPr>
              <p:nvPr/>
            </p:nvSpPr>
            <p:spPr bwMode="auto">
              <a:xfrm>
                <a:off x="3444875" y="2478088"/>
                <a:ext cx="568325" cy="384175"/>
              </a:xfrm>
              <a:custGeom>
                <a:avLst/>
                <a:gdLst>
                  <a:gd name="T0" fmla="*/ 343 w 358"/>
                  <a:gd name="T1" fmla="*/ 242 h 242"/>
                  <a:gd name="T2" fmla="*/ 0 w 358"/>
                  <a:gd name="T3" fmla="*/ 22 h 242"/>
                  <a:gd name="T4" fmla="*/ 12 w 358"/>
                  <a:gd name="T5" fmla="*/ 0 h 242"/>
                  <a:gd name="T6" fmla="*/ 358 w 358"/>
                  <a:gd name="T7" fmla="*/ 221 h 242"/>
                  <a:gd name="T8" fmla="*/ 343 w 358"/>
                  <a:gd name="T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242">
                    <a:moveTo>
                      <a:pt x="343" y="242"/>
                    </a:moveTo>
                    <a:lnTo>
                      <a:pt x="0" y="22"/>
                    </a:lnTo>
                    <a:lnTo>
                      <a:pt x="12" y="0"/>
                    </a:lnTo>
                    <a:lnTo>
                      <a:pt x="358" y="221"/>
                    </a:lnTo>
                    <a:lnTo>
                      <a:pt x="343" y="2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5" name="Freeform 27"/>
              <p:cNvSpPr>
                <a:spLocks/>
              </p:cNvSpPr>
              <p:nvPr/>
            </p:nvSpPr>
            <p:spPr bwMode="auto">
              <a:xfrm>
                <a:off x="2052638" y="3419475"/>
                <a:ext cx="1035050" cy="928688"/>
              </a:xfrm>
              <a:custGeom>
                <a:avLst/>
                <a:gdLst>
                  <a:gd name="T0" fmla="*/ 595 w 652"/>
                  <a:gd name="T1" fmla="*/ 0 h 585"/>
                  <a:gd name="T2" fmla="*/ 0 w 652"/>
                  <a:gd name="T3" fmla="*/ 443 h 585"/>
                  <a:gd name="T4" fmla="*/ 218 w 652"/>
                  <a:gd name="T5" fmla="*/ 585 h 585"/>
                  <a:gd name="T6" fmla="*/ 652 w 652"/>
                  <a:gd name="T7" fmla="*/ 35 h 585"/>
                  <a:gd name="T8" fmla="*/ 595 w 652"/>
                  <a:gd name="T9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2" h="585">
                    <a:moveTo>
                      <a:pt x="595" y="0"/>
                    </a:moveTo>
                    <a:lnTo>
                      <a:pt x="0" y="443"/>
                    </a:lnTo>
                    <a:lnTo>
                      <a:pt x="218" y="585"/>
                    </a:lnTo>
                    <a:lnTo>
                      <a:pt x="652" y="35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rgbClr val="FFFFFF">
                  <a:alpha val="61961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2266950" y="4111625"/>
                <a:ext cx="985838" cy="1489075"/>
              </a:xfrm>
              <a:custGeom>
                <a:avLst/>
                <a:gdLst>
                  <a:gd name="T0" fmla="*/ 384 w 621"/>
                  <a:gd name="T1" fmla="*/ 0 h 938"/>
                  <a:gd name="T2" fmla="*/ 0 w 621"/>
                  <a:gd name="T3" fmla="*/ 705 h 938"/>
                  <a:gd name="T4" fmla="*/ 363 w 621"/>
                  <a:gd name="T5" fmla="*/ 938 h 938"/>
                  <a:gd name="T6" fmla="*/ 621 w 621"/>
                  <a:gd name="T7" fmla="*/ 66 h 938"/>
                  <a:gd name="T8" fmla="*/ 384 w 621"/>
                  <a:gd name="T9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1" h="938">
                    <a:moveTo>
                      <a:pt x="384" y="0"/>
                    </a:moveTo>
                    <a:lnTo>
                      <a:pt x="0" y="705"/>
                    </a:lnTo>
                    <a:lnTo>
                      <a:pt x="363" y="938"/>
                    </a:lnTo>
                    <a:lnTo>
                      <a:pt x="621" y="66"/>
                    </a:ln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7" name="Freeform 29"/>
              <p:cNvSpPr>
                <a:spLocks/>
              </p:cNvSpPr>
              <p:nvPr/>
            </p:nvSpPr>
            <p:spPr bwMode="auto">
              <a:xfrm>
                <a:off x="2200275" y="4983163"/>
                <a:ext cx="409575" cy="296863"/>
              </a:xfrm>
              <a:custGeom>
                <a:avLst/>
                <a:gdLst>
                  <a:gd name="T0" fmla="*/ 237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2 h 187"/>
                  <a:gd name="T8" fmla="*/ 237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7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8" name="Freeform 30"/>
              <p:cNvSpPr>
                <a:spLocks/>
              </p:cNvSpPr>
              <p:nvPr/>
            </p:nvSpPr>
            <p:spPr bwMode="auto">
              <a:xfrm>
                <a:off x="2274888" y="4862513"/>
                <a:ext cx="301625" cy="222250"/>
              </a:xfrm>
              <a:custGeom>
                <a:avLst/>
                <a:gdLst>
                  <a:gd name="T0" fmla="*/ 166 w 190"/>
                  <a:gd name="T1" fmla="*/ 140 h 140"/>
                  <a:gd name="T2" fmla="*/ 0 w 190"/>
                  <a:gd name="T3" fmla="*/ 33 h 140"/>
                  <a:gd name="T4" fmla="*/ 21 w 190"/>
                  <a:gd name="T5" fmla="*/ 0 h 140"/>
                  <a:gd name="T6" fmla="*/ 190 w 190"/>
                  <a:gd name="T7" fmla="*/ 107 h 140"/>
                  <a:gd name="T8" fmla="*/ 166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90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Freeform 31"/>
              <p:cNvSpPr>
                <a:spLocks/>
              </p:cNvSpPr>
              <p:nvPr/>
            </p:nvSpPr>
            <p:spPr bwMode="auto">
              <a:xfrm>
                <a:off x="2354263" y="4743450"/>
                <a:ext cx="296863" cy="220663"/>
              </a:xfrm>
              <a:custGeom>
                <a:avLst/>
                <a:gdLst>
                  <a:gd name="T0" fmla="*/ 166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6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6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6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0" name="Freeform 32"/>
              <p:cNvSpPr>
                <a:spLocks/>
              </p:cNvSpPr>
              <p:nvPr/>
            </p:nvSpPr>
            <p:spPr bwMode="auto">
              <a:xfrm>
                <a:off x="2433638" y="4622800"/>
                <a:ext cx="296863" cy="220663"/>
              </a:xfrm>
              <a:custGeom>
                <a:avLst/>
                <a:gdLst>
                  <a:gd name="T0" fmla="*/ 165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5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5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5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1" name="Freeform 33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2" name="Freeform 34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3" name="Freeform 35"/>
              <p:cNvSpPr>
                <a:spLocks/>
              </p:cNvSpPr>
              <p:nvPr/>
            </p:nvSpPr>
            <p:spPr bwMode="auto">
              <a:xfrm>
                <a:off x="2587625" y="43815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3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4" name="Freeform 36"/>
              <p:cNvSpPr>
                <a:spLocks/>
              </p:cNvSpPr>
              <p:nvPr/>
            </p:nvSpPr>
            <p:spPr bwMode="auto">
              <a:xfrm>
                <a:off x="2662238" y="4260850"/>
                <a:ext cx="301625" cy="222250"/>
              </a:xfrm>
              <a:custGeom>
                <a:avLst/>
                <a:gdLst>
                  <a:gd name="T0" fmla="*/ 168 w 190"/>
                  <a:gd name="T1" fmla="*/ 140 h 140"/>
                  <a:gd name="T2" fmla="*/ 0 w 190"/>
                  <a:gd name="T3" fmla="*/ 33 h 140"/>
                  <a:gd name="T4" fmla="*/ 24 w 190"/>
                  <a:gd name="T5" fmla="*/ 0 h 140"/>
                  <a:gd name="T6" fmla="*/ 190 w 190"/>
                  <a:gd name="T7" fmla="*/ 107 h 140"/>
                  <a:gd name="T8" fmla="*/ 168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8" y="140"/>
                    </a:moveTo>
                    <a:lnTo>
                      <a:pt x="0" y="33"/>
                    </a:lnTo>
                    <a:lnTo>
                      <a:pt x="24" y="0"/>
                    </a:lnTo>
                    <a:lnTo>
                      <a:pt x="190" y="107"/>
                    </a:lnTo>
                    <a:lnTo>
                      <a:pt x="168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Freeform 37"/>
              <p:cNvSpPr>
                <a:spLocks/>
              </p:cNvSpPr>
              <p:nvPr/>
            </p:nvSpPr>
            <p:spPr bwMode="auto">
              <a:xfrm>
                <a:off x="2741613" y="41402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4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4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820988" y="4016375"/>
                <a:ext cx="409575" cy="296863"/>
              </a:xfrm>
              <a:custGeom>
                <a:avLst/>
                <a:gdLst>
                  <a:gd name="T0" fmla="*/ 234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4 h 187"/>
                  <a:gd name="T8" fmla="*/ 234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4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4"/>
                    </a:lnTo>
                    <a:lnTo>
                      <a:pt x="234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4079875" y="2249488"/>
                <a:ext cx="165100" cy="165100"/>
              </a:xfrm>
              <a:custGeom>
                <a:avLst/>
                <a:gdLst>
                  <a:gd name="T0" fmla="*/ 38 w 44"/>
                  <a:gd name="T1" fmla="*/ 32 h 44"/>
                  <a:gd name="T2" fmla="*/ 12 w 44"/>
                  <a:gd name="T3" fmla="*/ 38 h 44"/>
                  <a:gd name="T4" fmla="*/ 6 w 44"/>
                  <a:gd name="T5" fmla="*/ 12 h 44"/>
                  <a:gd name="T6" fmla="*/ 32 w 44"/>
                  <a:gd name="T7" fmla="*/ 6 h 44"/>
                  <a:gd name="T8" fmla="*/ 38 w 44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4">
                    <a:moveTo>
                      <a:pt x="38" y="32"/>
                    </a:moveTo>
                    <a:cubicBezTo>
                      <a:pt x="32" y="41"/>
                      <a:pt x="21" y="44"/>
                      <a:pt x="12" y="38"/>
                    </a:cubicBezTo>
                    <a:cubicBezTo>
                      <a:pt x="3" y="32"/>
                      <a:pt x="0" y="21"/>
                      <a:pt x="6" y="12"/>
                    </a:cubicBezTo>
                    <a:cubicBezTo>
                      <a:pt x="12" y="3"/>
                      <a:pt x="23" y="0"/>
                      <a:pt x="32" y="6"/>
                    </a:cubicBezTo>
                    <a:cubicBezTo>
                      <a:pt x="41" y="12"/>
                      <a:pt x="44" y="24"/>
                      <a:pt x="38" y="32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4013200" y="2049463"/>
                <a:ext cx="142875" cy="142875"/>
              </a:xfrm>
              <a:custGeom>
                <a:avLst/>
                <a:gdLst>
                  <a:gd name="T0" fmla="*/ 33 w 38"/>
                  <a:gd name="T1" fmla="*/ 28 h 38"/>
                  <a:gd name="T2" fmla="*/ 10 w 38"/>
                  <a:gd name="T3" fmla="*/ 33 h 38"/>
                  <a:gd name="T4" fmla="*/ 5 w 38"/>
                  <a:gd name="T5" fmla="*/ 10 h 38"/>
                  <a:gd name="T6" fmla="*/ 28 w 38"/>
                  <a:gd name="T7" fmla="*/ 5 h 38"/>
                  <a:gd name="T8" fmla="*/ 33 w 38"/>
                  <a:gd name="T9" fmla="*/ 2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33" y="28"/>
                    </a:moveTo>
                    <a:cubicBezTo>
                      <a:pt x="28" y="36"/>
                      <a:pt x="18" y="38"/>
                      <a:pt x="10" y="33"/>
                    </a:cubicBezTo>
                    <a:cubicBezTo>
                      <a:pt x="2" y="28"/>
                      <a:pt x="0" y="18"/>
                      <a:pt x="5" y="10"/>
                    </a:cubicBezTo>
                    <a:cubicBezTo>
                      <a:pt x="10" y="3"/>
                      <a:pt x="20" y="0"/>
                      <a:pt x="28" y="5"/>
                    </a:cubicBezTo>
                    <a:cubicBezTo>
                      <a:pt x="36" y="10"/>
                      <a:pt x="38" y="20"/>
                      <a:pt x="33" y="2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749675" y="2174875"/>
                <a:ext cx="90488" cy="88900"/>
              </a:xfrm>
              <a:custGeom>
                <a:avLst/>
                <a:gdLst>
                  <a:gd name="T0" fmla="*/ 21 w 24"/>
                  <a:gd name="T1" fmla="*/ 18 h 24"/>
                  <a:gd name="T2" fmla="*/ 6 w 24"/>
                  <a:gd name="T3" fmla="*/ 21 h 24"/>
                  <a:gd name="T4" fmla="*/ 3 w 24"/>
                  <a:gd name="T5" fmla="*/ 6 h 24"/>
                  <a:gd name="T6" fmla="*/ 17 w 24"/>
                  <a:gd name="T7" fmla="*/ 3 h 24"/>
                  <a:gd name="T8" fmla="*/ 21 w 2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8"/>
                    </a:moveTo>
                    <a:cubicBezTo>
                      <a:pt x="17" y="23"/>
                      <a:pt x="11" y="24"/>
                      <a:pt x="6" y="21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6" y="1"/>
                      <a:pt x="12" y="0"/>
                      <a:pt x="17" y="3"/>
                    </a:cubicBezTo>
                    <a:cubicBezTo>
                      <a:pt x="22" y="6"/>
                      <a:pt x="24" y="13"/>
                      <a:pt x="21" y="1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222625" y="4460875"/>
                <a:ext cx="131763" cy="127000"/>
              </a:xfrm>
              <a:custGeom>
                <a:avLst/>
                <a:gdLst>
                  <a:gd name="T0" fmla="*/ 30 w 35"/>
                  <a:gd name="T1" fmla="*/ 25 h 34"/>
                  <a:gd name="T2" fmla="*/ 9 w 35"/>
                  <a:gd name="T3" fmla="*/ 30 h 34"/>
                  <a:gd name="T4" fmla="*/ 5 w 35"/>
                  <a:gd name="T5" fmla="*/ 9 h 34"/>
                  <a:gd name="T6" fmla="*/ 26 w 35"/>
                  <a:gd name="T7" fmla="*/ 4 h 34"/>
                  <a:gd name="T8" fmla="*/ 30 w 35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4">
                    <a:moveTo>
                      <a:pt x="30" y="25"/>
                    </a:moveTo>
                    <a:cubicBezTo>
                      <a:pt x="26" y="32"/>
                      <a:pt x="16" y="34"/>
                      <a:pt x="9" y="30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9" y="0"/>
                      <a:pt x="26" y="4"/>
                    </a:cubicBezTo>
                    <a:cubicBezTo>
                      <a:pt x="33" y="9"/>
                      <a:pt x="35" y="18"/>
                      <a:pt x="30" y="25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68638" y="3859213"/>
                <a:ext cx="127000" cy="127000"/>
              </a:xfrm>
              <a:custGeom>
                <a:avLst/>
                <a:gdLst>
                  <a:gd name="T0" fmla="*/ 30 w 34"/>
                  <a:gd name="T1" fmla="*/ 25 h 34"/>
                  <a:gd name="T2" fmla="*/ 9 w 34"/>
                  <a:gd name="T3" fmla="*/ 29 h 34"/>
                  <a:gd name="T4" fmla="*/ 5 w 34"/>
                  <a:gd name="T5" fmla="*/ 9 h 34"/>
                  <a:gd name="T6" fmla="*/ 25 w 34"/>
                  <a:gd name="T7" fmla="*/ 4 h 34"/>
                  <a:gd name="T8" fmla="*/ 30 w 34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34">
                    <a:moveTo>
                      <a:pt x="30" y="25"/>
                    </a:moveTo>
                    <a:cubicBezTo>
                      <a:pt x="25" y="32"/>
                      <a:pt x="16" y="34"/>
                      <a:pt x="9" y="29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8" y="0"/>
                      <a:pt x="25" y="4"/>
                    </a:cubicBezTo>
                    <a:cubicBezTo>
                      <a:pt x="32" y="9"/>
                      <a:pt x="34" y="18"/>
                      <a:pt x="30" y="25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76613" y="3573463"/>
                <a:ext cx="90488" cy="90488"/>
              </a:xfrm>
              <a:custGeom>
                <a:avLst/>
                <a:gdLst>
                  <a:gd name="T0" fmla="*/ 21 w 24"/>
                  <a:gd name="T1" fmla="*/ 17 h 24"/>
                  <a:gd name="T2" fmla="*/ 7 w 24"/>
                  <a:gd name="T3" fmla="*/ 21 h 24"/>
                  <a:gd name="T4" fmla="*/ 3 w 24"/>
                  <a:gd name="T5" fmla="*/ 6 h 24"/>
                  <a:gd name="T6" fmla="*/ 18 w 24"/>
                  <a:gd name="T7" fmla="*/ 3 h 24"/>
                  <a:gd name="T8" fmla="*/ 21 w 24"/>
                  <a:gd name="T9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7"/>
                    </a:moveTo>
                    <a:cubicBezTo>
                      <a:pt x="18" y="22"/>
                      <a:pt x="11" y="24"/>
                      <a:pt x="7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6" y="2"/>
                      <a:pt x="13" y="0"/>
                      <a:pt x="18" y="3"/>
                    </a:cubicBezTo>
                    <a:cubicBezTo>
                      <a:pt x="22" y="6"/>
                      <a:pt x="24" y="13"/>
                      <a:pt x="21" y="17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3" name="Freeform 45"/>
              <p:cNvSpPr>
                <a:spLocks/>
              </p:cNvSpPr>
              <p:nvPr/>
            </p:nvSpPr>
            <p:spPr bwMode="auto">
              <a:xfrm>
                <a:off x="2767013" y="3911600"/>
                <a:ext cx="84138" cy="82550"/>
              </a:xfrm>
              <a:custGeom>
                <a:avLst/>
                <a:gdLst>
                  <a:gd name="T0" fmla="*/ 19 w 22"/>
                  <a:gd name="T1" fmla="*/ 16 h 22"/>
                  <a:gd name="T2" fmla="*/ 6 w 22"/>
                  <a:gd name="T3" fmla="*/ 19 h 22"/>
                  <a:gd name="T4" fmla="*/ 3 w 22"/>
                  <a:gd name="T5" fmla="*/ 6 h 22"/>
                  <a:gd name="T6" fmla="*/ 16 w 22"/>
                  <a:gd name="T7" fmla="*/ 3 h 22"/>
                  <a:gd name="T8" fmla="*/ 19 w 22"/>
                  <a:gd name="T9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2">
                    <a:moveTo>
                      <a:pt x="19" y="16"/>
                    </a:moveTo>
                    <a:cubicBezTo>
                      <a:pt x="16" y="21"/>
                      <a:pt x="10" y="22"/>
                      <a:pt x="6" y="19"/>
                    </a:cubicBezTo>
                    <a:cubicBezTo>
                      <a:pt x="1" y="16"/>
                      <a:pt x="0" y="11"/>
                      <a:pt x="3" y="6"/>
                    </a:cubicBezTo>
                    <a:cubicBezTo>
                      <a:pt x="6" y="2"/>
                      <a:pt x="12" y="0"/>
                      <a:pt x="16" y="3"/>
                    </a:cubicBezTo>
                    <a:cubicBezTo>
                      <a:pt x="21" y="6"/>
                      <a:pt x="22" y="12"/>
                      <a:pt x="19" y="16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820988" y="4603750"/>
                <a:ext cx="703263" cy="406400"/>
              </a:xfrm>
              <a:custGeom>
                <a:avLst/>
                <a:gdLst>
                  <a:gd name="T0" fmla="*/ 186 w 187"/>
                  <a:gd name="T1" fmla="*/ 38 h 108"/>
                  <a:gd name="T2" fmla="*/ 154 w 187"/>
                  <a:gd name="T3" fmla="*/ 99 h 108"/>
                  <a:gd name="T4" fmla="*/ 33 w 187"/>
                  <a:gd name="T5" fmla="*/ 82 h 108"/>
                  <a:gd name="T6" fmla="*/ 26 w 187"/>
                  <a:gd name="T7" fmla="*/ 35 h 108"/>
                  <a:gd name="T8" fmla="*/ 186 w 187"/>
                  <a:gd name="T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08">
                    <a:moveTo>
                      <a:pt x="186" y="38"/>
                    </a:moveTo>
                    <a:cubicBezTo>
                      <a:pt x="186" y="38"/>
                      <a:pt x="180" y="80"/>
                      <a:pt x="154" y="99"/>
                    </a:cubicBezTo>
                    <a:cubicBezTo>
                      <a:pt x="142" y="108"/>
                      <a:pt x="65" y="96"/>
                      <a:pt x="33" y="82"/>
                    </a:cubicBezTo>
                    <a:cubicBezTo>
                      <a:pt x="0" y="68"/>
                      <a:pt x="5" y="63"/>
                      <a:pt x="26" y="35"/>
                    </a:cubicBezTo>
                    <a:cubicBezTo>
                      <a:pt x="46" y="6"/>
                      <a:pt x="187" y="0"/>
                      <a:pt x="186" y="3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73375" y="4125913"/>
                <a:ext cx="871538" cy="428625"/>
              </a:xfrm>
              <a:custGeom>
                <a:avLst/>
                <a:gdLst>
                  <a:gd name="T0" fmla="*/ 200 w 232"/>
                  <a:gd name="T1" fmla="*/ 23 h 114"/>
                  <a:gd name="T2" fmla="*/ 223 w 232"/>
                  <a:gd name="T3" fmla="*/ 66 h 114"/>
                  <a:gd name="T4" fmla="*/ 161 w 232"/>
                  <a:gd name="T5" fmla="*/ 113 h 114"/>
                  <a:gd name="T6" fmla="*/ 16 w 232"/>
                  <a:gd name="T7" fmla="*/ 79 h 114"/>
                  <a:gd name="T8" fmla="*/ 39 w 232"/>
                  <a:gd name="T9" fmla="*/ 13 h 114"/>
                  <a:gd name="T10" fmla="*/ 200 w 232"/>
                  <a:gd name="T11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2" h="114">
                    <a:moveTo>
                      <a:pt x="200" y="23"/>
                    </a:moveTo>
                    <a:cubicBezTo>
                      <a:pt x="200" y="23"/>
                      <a:pt x="232" y="34"/>
                      <a:pt x="223" y="66"/>
                    </a:cubicBezTo>
                    <a:cubicBezTo>
                      <a:pt x="211" y="112"/>
                      <a:pt x="188" y="110"/>
                      <a:pt x="161" y="113"/>
                    </a:cubicBezTo>
                    <a:cubicBezTo>
                      <a:pt x="153" y="114"/>
                      <a:pt x="33" y="87"/>
                      <a:pt x="16" y="79"/>
                    </a:cubicBezTo>
                    <a:cubicBezTo>
                      <a:pt x="0" y="72"/>
                      <a:pt x="1" y="26"/>
                      <a:pt x="39" y="13"/>
                    </a:cubicBezTo>
                    <a:cubicBezTo>
                      <a:pt x="78" y="0"/>
                      <a:pt x="200" y="23"/>
                      <a:pt x="200" y="23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3211513" y="3711575"/>
                <a:ext cx="788988" cy="433388"/>
              </a:xfrm>
              <a:custGeom>
                <a:avLst/>
                <a:gdLst>
                  <a:gd name="T0" fmla="*/ 151 w 210"/>
                  <a:gd name="T1" fmla="*/ 8 h 115"/>
                  <a:gd name="T2" fmla="*/ 209 w 210"/>
                  <a:gd name="T3" fmla="*/ 22 h 115"/>
                  <a:gd name="T4" fmla="*/ 190 w 210"/>
                  <a:gd name="T5" fmla="*/ 89 h 115"/>
                  <a:gd name="T6" fmla="*/ 54 w 210"/>
                  <a:gd name="T7" fmla="*/ 104 h 115"/>
                  <a:gd name="T8" fmla="*/ 29 w 210"/>
                  <a:gd name="T9" fmla="*/ 44 h 115"/>
                  <a:gd name="T10" fmla="*/ 151 w 210"/>
                  <a:gd name="T11" fmla="*/ 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115">
                    <a:moveTo>
                      <a:pt x="151" y="8"/>
                    </a:moveTo>
                    <a:cubicBezTo>
                      <a:pt x="151" y="8"/>
                      <a:pt x="210" y="6"/>
                      <a:pt x="209" y="22"/>
                    </a:cubicBezTo>
                    <a:cubicBezTo>
                      <a:pt x="209" y="39"/>
                      <a:pt x="198" y="76"/>
                      <a:pt x="190" y="89"/>
                    </a:cubicBezTo>
                    <a:cubicBezTo>
                      <a:pt x="175" y="115"/>
                      <a:pt x="72" y="106"/>
                      <a:pt x="54" y="104"/>
                    </a:cubicBezTo>
                    <a:cubicBezTo>
                      <a:pt x="36" y="102"/>
                      <a:pt x="0" y="89"/>
                      <a:pt x="29" y="44"/>
                    </a:cubicBezTo>
                    <a:cubicBezTo>
                      <a:pt x="58" y="0"/>
                      <a:pt x="151" y="8"/>
                      <a:pt x="151" y="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775075" y="3321050"/>
                <a:ext cx="477838" cy="425450"/>
              </a:xfrm>
              <a:custGeom>
                <a:avLst/>
                <a:gdLst>
                  <a:gd name="T0" fmla="*/ 52 w 127"/>
                  <a:gd name="T1" fmla="*/ 18 h 113"/>
                  <a:gd name="T2" fmla="*/ 38 w 127"/>
                  <a:gd name="T3" fmla="*/ 84 h 113"/>
                  <a:gd name="T4" fmla="*/ 103 w 127"/>
                  <a:gd name="T5" fmla="*/ 96 h 113"/>
                  <a:gd name="T6" fmla="*/ 120 w 127"/>
                  <a:gd name="T7" fmla="*/ 21 h 113"/>
                  <a:gd name="T8" fmla="*/ 52 w 127"/>
                  <a:gd name="T9" fmla="*/ 1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3">
                    <a:moveTo>
                      <a:pt x="52" y="18"/>
                    </a:moveTo>
                    <a:cubicBezTo>
                      <a:pt x="52" y="18"/>
                      <a:pt x="0" y="56"/>
                      <a:pt x="38" y="84"/>
                    </a:cubicBezTo>
                    <a:cubicBezTo>
                      <a:pt x="77" y="113"/>
                      <a:pt x="90" y="101"/>
                      <a:pt x="103" y="96"/>
                    </a:cubicBezTo>
                    <a:cubicBezTo>
                      <a:pt x="122" y="91"/>
                      <a:pt x="127" y="35"/>
                      <a:pt x="120" y="21"/>
                    </a:cubicBezTo>
                    <a:cubicBezTo>
                      <a:pt x="110" y="1"/>
                      <a:pt x="78" y="0"/>
                      <a:pt x="52" y="1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4049713" y="3422650"/>
                <a:ext cx="293688" cy="282575"/>
              </a:xfrm>
              <a:custGeom>
                <a:avLst/>
                <a:gdLst>
                  <a:gd name="T0" fmla="*/ 10 w 78"/>
                  <a:gd name="T1" fmla="*/ 0 h 75"/>
                  <a:gd name="T2" fmla="*/ 22 w 78"/>
                  <a:gd name="T3" fmla="*/ 33 h 75"/>
                  <a:gd name="T4" fmla="*/ 6 w 78"/>
                  <a:gd name="T5" fmla="*/ 67 h 75"/>
                  <a:gd name="T6" fmla="*/ 10 w 78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75">
                    <a:moveTo>
                      <a:pt x="10" y="0"/>
                    </a:moveTo>
                    <a:cubicBezTo>
                      <a:pt x="10" y="0"/>
                      <a:pt x="21" y="21"/>
                      <a:pt x="22" y="33"/>
                    </a:cubicBezTo>
                    <a:cubicBezTo>
                      <a:pt x="22" y="45"/>
                      <a:pt x="12" y="59"/>
                      <a:pt x="6" y="67"/>
                    </a:cubicBezTo>
                    <a:cubicBezTo>
                      <a:pt x="0" y="75"/>
                      <a:pt x="78" y="40"/>
                      <a:pt x="10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73438" y="3840163"/>
                <a:ext cx="349250" cy="266700"/>
              </a:xfrm>
              <a:custGeom>
                <a:avLst/>
                <a:gdLst>
                  <a:gd name="T0" fmla="*/ 19 w 93"/>
                  <a:gd name="T1" fmla="*/ 9 h 71"/>
                  <a:gd name="T2" fmla="*/ 11 w 93"/>
                  <a:gd name="T3" fmla="*/ 59 h 71"/>
                  <a:gd name="T4" fmla="*/ 72 w 93"/>
                  <a:gd name="T5" fmla="*/ 57 h 71"/>
                  <a:gd name="T6" fmla="*/ 81 w 93"/>
                  <a:gd name="T7" fmla="*/ 9 h 71"/>
                  <a:gd name="T8" fmla="*/ 19 w 93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71">
                    <a:moveTo>
                      <a:pt x="19" y="9"/>
                    </a:moveTo>
                    <a:cubicBezTo>
                      <a:pt x="19" y="9"/>
                      <a:pt x="0" y="47"/>
                      <a:pt x="11" y="59"/>
                    </a:cubicBezTo>
                    <a:cubicBezTo>
                      <a:pt x="23" y="71"/>
                      <a:pt x="72" y="57"/>
                      <a:pt x="72" y="57"/>
                    </a:cubicBezTo>
                    <a:cubicBezTo>
                      <a:pt x="72" y="57"/>
                      <a:pt x="93" y="17"/>
                      <a:pt x="81" y="9"/>
                    </a:cubicBezTo>
                    <a:cubicBezTo>
                      <a:pt x="68" y="0"/>
                      <a:pt x="19" y="9"/>
                      <a:pt x="19" y="9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0" name="Freeform 52"/>
              <p:cNvSpPr>
                <a:spLocks/>
              </p:cNvSpPr>
              <p:nvPr/>
            </p:nvSpPr>
            <p:spPr bwMode="auto">
              <a:xfrm>
                <a:off x="2978150" y="4230688"/>
                <a:ext cx="346075" cy="211138"/>
              </a:xfrm>
              <a:custGeom>
                <a:avLst/>
                <a:gdLst>
                  <a:gd name="T0" fmla="*/ 22 w 92"/>
                  <a:gd name="T1" fmla="*/ 0 h 56"/>
                  <a:gd name="T2" fmla="*/ 7 w 92"/>
                  <a:gd name="T3" fmla="*/ 45 h 56"/>
                  <a:gd name="T4" fmla="*/ 75 w 92"/>
                  <a:gd name="T5" fmla="*/ 56 h 56"/>
                  <a:gd name="T6" fmla="*/ 87 w 92"/>
                  <a:gd name="T7" fmla="*/ 13 h 56"/>
                  <a:gd name="T8" fmla="*/ 22 w 92"/>
                  <a:gd name="T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56">
                    <a:moveTo>
                      <a:pt x="22" y="0"/>
                    </a:moveTo>
                    <a:cubicBezTo>
                      <a:pt x="22" y="0"/>
                      <a:pt x="0" y="26"/>
                      <a:pt x="7" y="45"/>
                    </a:cubicBezTo>
                    <a:cubicBezTo>
                      <a:pt x="10" y="53"/>
                      <a:pt x="75" y="56"/>
                      <a:pt x="75" y="56"/>
                    </a:cubicBezTo>
                    <a:cubicBezTo>
                      <a:pt x="75" y="56"/>
                      <a:pt x="92" y="21"/>
                      <a:pt x="87" y="13"/>
                    </a:cubicBezTo>
                    <a:cubicBezTo>
                      <a:pt x="83" y="5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2947988" y="4749800"/>
                <a:ext cx="398463" cy="153988"/>
              </a:xfrm>
              <a:custGeom>
                <a:avLst/>
                <a:gdLst>
                  <a:gd name="T0" fmla="*/ 17 w 106"/>
                  <a:gd name="T1" fmla="*/ 0 h 41"/>
                  <a:gd name="T2" fmla="*/ 10 w 106"/>
                  <a:gd name="T3" fmla="*/ 35 h 41"/>
                  <a:gd name="T4" fmla="*/ 70 w 106"/>
                  <a:gd name="T5" fmla="*/ 36 h 41"/>
                  <a:gd name="T6" fmla="*/ 17 w 106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41">
                    <a:moveTo>
                      <a:pt x="17" y="0"/>
                    </a:moveTo>
                    <a:cubicBezTo>
                      <a:pt x="17" y="0"/>
                      <a:pt x="0" y="29"/>
                      <a:pt x="10" y="35"/>
                    </a:cubicBezTo>
                    <a:cubicBezTo>
                      <a:pt x="20" y="41"/>
                      <a:pt x="70" y="36"/>
                      <a:pt x="70" y="36"/>
                    </a:cubicBezTo>
                    <a:cubicBezTo>
                      <a:pt x="70" y="36"/>
                      <a:pt x="106" y="3"/>
                      <a:pt x="17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3609975" y="3867150"/>
                <a:ext cx="184150" cy="206375"/>
              </a:xfrm>
              <a:custGeom>
                <a:avLst/>
                <a:gdLst>
                  <a:gd name="T0" fmla="*/ 15 w 49"/>
                  <a:gd name="T1" fmla="*/ 0 h 55"/>
                  <a:gd name="T2" fmla="*/ 14 w 49"/>
                  <a:gd name="T3" fmla="*/ 42 h 55"/>
                  <a:gd name="T4" fmla="*/ 15 w 49"/>
                  <a:gd name="T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55">
                    <a:moveTo>
                      <a:pt x="15" y="0"/>
                    </a:moveTo>
                    <a:cubicBezTo>
                      <a:pt x="15" y="0"/>
                      <a:pt x="28" y="28"/>
                      <a:pt x="14" y="42"/>
                    </a:cubicBezTo>
                    <a:cubicBezTo>
                      <a:pt x="0" y="55"/>
                      <a:pt x="49" y="30"/>
                      <a:pt x="15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203575" y="4279900"/>
                <a:ext cx="207963" cy="188913"/>
              </a:xfrm>
              <a:custGeom>
                <a:avLst/>
                <a:gdLst>
                  <a:gd name="T0" fmla="*/ 27 w 55"/>
                  <a:gd name="T1" fmla="*/ 0 h 50"/>
                  <a:gd name="T2" fmla="*/ 15 w 55"/>
                  <a:gd name="T3" fmla="*/ 43 h 50"/>
                  <a:gd name="T4" fmla="*/ 27 w 55"/>
                  <a:gd name="T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50">
                    <a:moveTo>
                      <a:pt x="27" y="0"/>
                    </a:moveTo>
                    <a:cubicBezTo>
                      <a:pt x="27" y="0"/>
                      <a:pt x="29" y="44"/>
                      <a:pt x="15" y="43"/>
                    </a:cubicBezTo>
                    <a:cubicBezTo>
                      <a:pt x="0" y="42"/>
                      <a:pt x="55" y="50"/>
                      <a:pt x="27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4" name="Freeform 56"/>
              <p:cNvSpPr>
                <a:spLocks/>
              </p:cNvSpPr>
              <p:nvPr/>
            </p:nvSpPr>
            <p:spPr bwMode="auto">
              <a:xfrm>
                <a:off x="3192463" y="4776788"/>
                <a:ext cx="90488" cy="109538"/>
              </a:xfrm>
              <a:custGeom>
                <a:avLst/>
                <a:gdLst>
                  <a:gd name="T0" fmla="*/ 0 w 24"/>
                  <a:gd name="T1" fmla="*/ 0 h 29"/>
                  <a:gd name="T2" fmla="*/ 7 w 24"/>
                  <a:gd name="T3" fmla="*/ 27 h 29"/>
                  <a:gd name="T4" fmla="*/ 0 w 24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0" y="0"/>
                      <a:pt x="9" y="25"/>
                      <a:pt x="7" y="27"/>
                    </a:cubicBezTo>
                    <a:cubicBezTo>
                      <a:pt x="5" y="29"/>
                      <a:pt x="24" y="11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5" name="Freeform 19"/>
              <p:cNvSpPr>
                <a:spLocks/>
              </p:cNvSpPr>
              <p:nvPr/>
            </p:nvSpPr>
            <p:spPr bwMode="auto">
              <a:xfrm>
                <a:off x="-307974" y="3834653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BDE9A6F-59BB-4CDF-9E17-DCC57CB9D9AD}"/>
                </a:ext>
              </a:extLst>
            </p:cNvPr>
            <p:cNvSpPr txBox="1"/>
            <p:nvPr/>
          </p:nvSpPr>
          <p:spPr>
            <a:xfrm>
              <a:off x="5864150" y="1699179"/>
              <a:ext cx="5279354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buClrTx/>
                <a:defRPr/>
              </a:pP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 old Mesopotamian saying goes like this…</a:t>
              </a:r>
            </a:p>
            <a:p>
              <a:pPr marL="400050" lvl="0" algn="just">
                <a:buClrTx/>
                <a:defRPr/>
              </a:pPr>
              <a:r>
                <a:rPr lang="en-US" sz="2000" i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“Blue eyes are a sign of Bravery, </a:t>
              </a:r>
              <a:r>
                <a:rPr lang="en-US" sz="2000" i="1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Green eyes are a sign of Generosity,</a:t>
              </a:r>
              <a:r>
                <a:rPr lang="en-US" sz="2000" i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Gray eyes are a sign of Wisdom”</a:t>
              </a:r>
            </a:p>
            <a:p>
              <a:pPr marL="687388" lvl="0" algn="just">
                <a:buClrTx/>
                <a:defRPr/>
              </a:pP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0" algn="just">
                <a:buClrTx/>
                <a:defRPr/>
              </a:pP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Having a simple user input field (‘What is the color of your eyes?’), </a:t>
              </a:r>
              <a:r>
                <a:rPr lang="en-US" sz="2000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how would you use the </a:t>
              </a:r>
              <a:r>
                <a:rPr lang="en-US" sz="20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  <a:r>
                <a:rPr lang="en-US" sz="2000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statement to give the user a unique input?</a:t>
              </a:r>
            </a:p>
            <a:p>
              <a:pPr lvl="0" algn="just">
                <a:buClrTx/>
                <a:defRPr/>
              </a:pP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0" algn="just">
                <a:buClrTx/>
                <a:tabLst>
                  <a:tab pos="1601788" algn="l"/>
                </a:tabLst>
                <a:defRPr/>
              </a:pPr>
              <a:r>
                <a:rPr lang="en-US" sz="2000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How would it look like using only </a:t>
              </a:r>
              <a:r>
                <a:rPr lang="en-US" sz="20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2000" b="1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statements?</a:t>
              </a:r>
              <a:endParaRPr lang="en-US" sz="20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8368E6A6-B275-45D7-8621-8A1357A108F9}"/>
              </a:ext>
            </a:extLst>
          </p:cNvPr>
          <p:cNvSpPr txBox="1"/>
          <p:nvPr/>
        </p:nvSpPr>
        <p:spPr>
          <a:xfrm>
            <a:off x="506287" y="263073"/>
            <a:ext cx="7553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Tx/>
            </a:pPr>
            <a:r>
              <a:rPr lang="en-US" sz="3200" b="1" kern="1200" dirty="0">
                <a:solidFill>
                  <a:schemeClr val="accent1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Practice</a:t>
            </a: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makes Perfect…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2372B2"/>
              </a:solidFill>
              <a:effectLst/>
              <a:uLnTx/>
              <a:uFillTx/>
              <a:latin typeface="Arial" panose="020B06040202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9" name="Graphic 16">
            <a:extLst>
              <a:ext uri="{FF2B5EF4-FFF2-40B4-BE49-F238E27FC236}">
                <a16:creationId xmlns:a16="http://schemas.microsoft.com/office/drawing/2014/main" id="{9CA9DB51-284C-41ED-9805-A4E6E859BFF0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371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B2AFDA-B2E2-469F-B6B7-000874403152}"/>
              </a:ext>
            </a:extLst>
          </p:cNvPr>
          <p:cNvGrpSpPr/>
          <p:nvPr/>
        </p:nvGrpSpPr>
        <p:grpSpPr>
          <a:xfrm>
            <a:off x="1863152" y="334804"/>
            <a:ext cx="9637607" cy="5648671"/>
            <a:chOff x="1863152" y="334804"/>
            <a:chExt cx="9637607" cy="5648671"/>
          </a:xfrm>
        </p:grpSpPr>
        <p:sp>
          <p:nvSpPr>
            <p:cNvPr id="39" name="Text Placeholder 1">
              <a:extLst>
                <a:ext uri="{FF2B5EF4-FFF2-40B4-BE49-F238E27FC236}">
                  <a16:creationId xmlns:a16="http://schemas.microsoft.com/office/drawing/2014/main" id="{FA9814F2-DC53-4A67-889D-31E0E112A654}"/>
                </a:ext>
              </a:extLst>
            </p:cNvPr>
            <p:cNvSpPr txBox="1">
              <a:spLocks/>
            </p:cNvSpPr>
            <p:nvPr/>
          </p:nvSpPr>
          <p:spPr>
            <a:xfrm>
              <a:off x="1863152" y="334804"/>
              <a:ext cx="9513750" cy="5478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600" b="1" kern="1200" spc="25" baseline="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Tx/>
              </a:pPr>
              <a:r>
                <a:rPr lang="en-US" sz="32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Comparison</a:t>
              </a:r>
              <a:r>
                <a:rPr lang="en-US" sz="3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lang="en-US" sz="3200" dirty="0">
                  <a:solidFill>
                    <a:srgbClr val="0184D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3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and </a:t>
              </a:r>
              <a:r>
                <a:rPr lang="en-US" sz="3200" dirty="0">
                  <a:solidFill>
                    <a:srgbClr val="0184D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B99A162-D258-4B74-86EC-5B6829853EA5}"/>
                </a:ext>
              </a:extLst>
            </p:cNvPr>
            <p:cNvGrpSpPr/>
            <p:nvPr/>
          </p:nvGrpSpPr>
          <p:grpSpPr>
            <a:xfrm>
              <a:off x="2204733" y="1452502"/>
              <a:ext cx="4161446" cy="4456386"/>
              <a:chOff x="1222043" y="1295768"/>
              <a:chExt cx="4161446" cy="4456386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D0B1C0C-0214-4FCD-99A3-A14238809D7B}"/>
                  </a:ext>
                </a:extLst>
              </p:cNvPr>
              <p:cNvGrpSpPr/>
              <p:nvPr/>
            </p:nvGrpSpPr>
            <p:grpSpPr>
              <a:xfrm>
                <a:off x="1222043" y="1295768"/>
                <a:ext cx="4161446" cy="4456386"/>
                <a:chOff x="2927417" y="1173472"/>
                <a:chExt cx="3117068" cy="4456386"/>
              </a:xfrm>
            </p:grpSpPr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EA72FC76-76FE-443F-BFBC-5FC4CF0F7BF8}"/>
                    </a:ext>
                  </a:extLst>
                </p:cNvPr>
                <p:cNvSpPr/>
                <p:nvPr/>
              </p:nvSpPr>
              <p:spPr>
                <a:xfrm>
                  <a:off x="2927417" y="1173472"/>
                  <a:ext cx="3117068" cy="445638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ED9E24E2-17E0-4DC8-A8E1-796358DEA828}"/>
                    </a:ext>
                  </a:extLst>
                </p:cNvPr>
                <p:cNvCxnSpPr/>
                <p:nvPr/>
              </p:nvCxnSpPr>
              <p:spPr>
                <a:xfrm>
                  <a:off x="4289090" y="2564349"/>
                  <a:ext cx="393723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itle 3">
                  <a:extLst>
                    <a:ext uri="{FF2B5EF4-FFF2-40B4-BE49-F238E27FC236}">
                      <a16:creationId xmlns:a16="http://schemas.microsoft.com/office/drawing/2014/main" id="{C1431CE8-7427-42E6-8C27-3E7B823503F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353012" y="2864845"/>
                  <a:ext cx="2265878" cy="338194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algn="ctr">
                    <a:lnSpc>
                      <a:spcPct val="80000"/>
                    </a:lnSpc>
                  </a:pPr>
                  <a:r>
                    <a:rPr lang="en-US" sz="2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If</a:t>
                  </a:r>
                  <a:r>
                    <a:rPr lang="en-US" sz="2400" b="0" dirty="0">
                      <a:solidFill>
                        <a:schemeClr val="tx1">
                          <a:alpha val="70000"/>
                        </a:scheme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 </a:t>
                  </a:r>
                  <a:endParaRPr lang="en-US" sz="2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" name="Title 3">
                  <a:extLst>
                    <a:ext uri="{FF2B5EF4-FFF2-40B4-BE49-F238E27FC236}">
                      <a16:creationId xmlns:a16="http://schemas.microsoft.com/office/drawing/2014/main" id="{F9F42C30-D0A5-4836-9B24-733AAFBC3E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927417" y="3381673"/>
                  <a:ext cx="3117068" cy="2124963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IF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V = ‘Blue’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THEN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print ‘You must be very brave’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    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ELSE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(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IF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V = ‘Green’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THEN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print ‘You must be very generous’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                  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ELSE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(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IF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V= ‘Gray’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THEN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print ‘You must be very wise’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                               </a:t>
                  </a: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ELSE</a:t>
                  </a: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print ‘You must be a god, because you don’t have human eyes’))</a:t>
                  </a:r>
                </a:p>
              </p:txBody>
            </p:sp>
          </p:grpSp>
          <p:sp>
            <p:nvSpPr>
              <p:cNvPr id="17" name="Shape 2855">
                <a:extLst>
                  <a:ext uri="{FF2B5EF4-FFF2-40B4-BE49-F238E27FC236}">
                    <a16:creationId xmlns:a16="http://schemas.microsoft.com/office/drawing/2014/main" id="{E34E7900-2C69-4CDE-95C6-4A32BC656435}"/>
                  </a:ext>
                </a:extLst>
              </p:cNvPr>
              <p:cNvSpPr/>
              <p:nvPr/>
            </p:nvSpPr>
            <p:spPr>
              <a:xfrm>
                <a:off x="2976219" y="1678974"/>
                <a:ext cx="640080" cy="6400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7" y="20616"/>
                    </a:moveTo>
                    <a:cubicBezTo>
                      <a:pt x="18012" y="20616"/>
                      <a:pt x="17287" y="19956"/>
                      <a:pt x="17287" y="19143"/>
                    </a:cubicBezTo>
                    <a:cubicBezTo>
                      <a:pt x="17287" y="18329"/>
                      <a:pt x="18012" y="17669"/>
                      <a:pt x="18907" y="17669"/>
                    </a:cubicBezTo>
                    <a:cubicBezTo>
                      <a:pt x="19802" y="17669"/>
                      <a:pt x="20527" y="18329"/>
                      <a:pt x="20527" y="19143"/>
                    </a:cubicBezTo>
                    <a:cubicBezTo>
                      <a:pt x="20527" y="19956"/>
                      <a:pt x="19802" y="20616"/>
                      <a:pt x="18907" y="20616"/>
                    </a:cubicBezTo>
                    <a:moveTo>
                      <a:pt x="2703" y="12269"/>
                    </a:moveTo>
                    <a:cubicBezTo>
                      <a:pt x="1808" y="12269"/>
                      <a:pt x="1082" y="11609"/>
                      <a:pt x="1082" y="10795"/>
                    </a:cubicBezTo>
                    <a:cubicBezTo>
                      <a:pt x="1082" y="9981"/>
                      <a:pt x="1808" y="9322"/>
                      <a:pt x="2703" y="9322"/>
                    </a:cubicBezTo>
                    <a:cubicBezTo>
                      <a:pt x="3598" y="9322"/>
                      <a:pt x="4323" y="9981"/>
                      <a:pt x="4323" y="10795"/>
                    </a:cubicBezTo>
                    <a:cubicBezTo>
                      <a:pt x="4323" y="11609"/>
                      <a:pt x="3598" y="12269"/>
                      <a:pt x="2703" y="12269"/>
                    </a:cubicBezTo>
                    <a:moveTo>
                      <a:pt x="18907" y="975"/>
                    </a:moveTo>
                    <a:cubicBezTo>
                      <a:pt x="19802" y="975"/>
                      <a:pt x="20527" y="1634"/>
                      <a:pt x="20527" y="2448"/>
                    </a:cubicBezTo>
                    <a:cubicBezTo>
                      <a:pt x="20527" y="3262"/>
                      <a:pt x="19802" y="3921"/>
                      <a:pt x="18907" y="3921"/>
                    </a:cubicBezTo>
                    <a:cubicBezTo>
                      <a:pt x="18012" y="3921"/>
                      <a:pt x="17287" y="3262"/>
                      <a:pt x="17287" y="2448"/>
                    </a:cubicBezTo>
                    <a:cubicBezTo>
                      <a:pt x="17287" y="1634"/>
                      <a:pt x="18012" y="975"/>
                      <a:pt x="18907" y="975"/>
                    </a:cubicBezTo>
                    <a:moveTo>
                      <a:pt x="18902" y="16695"/>
                    </a:moveTo>
                    <a:cubicBezTo>
                      <a:pt x="18092" y="16695"/>
                      <a:pt x="17374" y="17026"/>
                      <a:pt x="16879" y="17540"/>
                    </a:cubicBezTo>
                    <a:lnTo>
                      <a:pt x="5253" y="11551"/>
                    </a:lnTo>
                    <a:cubicBezTo>
                      <a:pt x="5338" y="11314"/>
                      <a:pt x="5396" y="11064"/>
                      <a:pt x="5396" y="10800"/>
                    </a:cubicBezTo>
                    <a:cubicBezTo>
                      <a:pt x="5396" y="10536"/>
                      <a:pt x="5338" y="10286"/>
                      <a:pt x="5253" y="10048"/>
                    </a:cubicBezTo>
                    <a:lnTo>
                      <a:pt x="16879" y="4059"/>
                    </a:lnTo>
                    <a:cubicBezTo>
                      <a:pt x="17373" y="4574"/>
                      <a:pt x="18092" y="4905"/>
                      <a:pt x="18902" y="4905"/>
                    </a:cubicBezTo>
                    <a:cubicBezTo>
                      <a:pt x="20392" y="4905"/>
                      <a:pt x="21600" y="3807"/>
                      <a:pt x="21600" y="2452"/>
                    </a:cubicBezTo>
                    <a:cubicBezTo>
                      <a:pt x="21600" y="1098"/>
                      <a:pt x="20392" y="0"/>
                      <a:pt x="18902" y="0"/>
                    </a:cubicBezTo>
                    <a:cubicBezTo>
                      <a:pt x="17412" y="0"/>
                      <a:pt x="16204" y="1098"/>
                      <a:pt x="16204" y="2452"/>
                    </a:cubicBezTo>
                    <a:cubicBezTo>
                      <a:pt x="16204" y="2716"/>
                      <a:pt x="16262" y="2966"/>
                      <a:pt x="16347" y="3204"/>
                    </a:cubicBezTo>
                    <a:lnTo>
                      <a:pt x="4722" y="9193"/>
                    </a:lnTo>
                    <a:cubicBezTo>
                      <a:pt x="4227" y="8679"/>
                      <a:pt x="3509" y="8347"/>
                      <a:pt x="2698" y="8347"/>
                    </a:cubicBezTo>
                    <a:cubicBezTo>
                      <a:pt x="1208" y="8347"/>
                      <a:pt x="0" y="9445"/>
                      <a:pt x="0" y="10800"/>
                    </a:cubicBezTo>
                    <a:cubicBezTo>
                      <a:pt x="0" y="12155"/>
                      <a:pt x="1208" y="13253"/>
                      <a:pt x="2698" y="13253"/>
                    </a:cubicBezTo>
                    <a:cubicBezTo>
                      <a:pt x="3509" y="13253"/>
                      <a:pt x="4227" y="12921"/>
                      <a:pt x="4722" y="12406"/>
                    </a:cubicBezTo>
                    <a:lnTo>
                      <a:pt x="16347" y="18395"/>
                    </a:lnTo>
                    <a:cubicBezTo>
                      <a:pt x="16262" y="18633"/>
                      <a:pt x="16204" y="18883"/>
                      <a:pt x="16204" y="19147"/>
                    </a:cubicBezTo>
                    <a:cubicBezTo>
                      <a:pt x="16204" y="20502"/>
                      <a:pt x="17412" y="21600"/>
                      <a:pt x="18902" y="21600"/>
                    </a:cubicBezTo>
                    <a:cubicBezTo>
                      <a:pt x="20392" y="21600"/>
                      <a:pt x="21600" y="20502"/>
                      <a:pt x="21600" y="19147"/>
                    </a:cubicBezTo>
                    <a:cubicBezTo>
                      <a:pt x="21600" y="17792"/>
                      <a:pt x="20392" y="16695"/>
                      <a:pt x="18902" y="16695"/>
                    </a:cubicBezTo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CD6742B-6416-45CE-965D-77EBDB7B8B33}"/>
                </a:ext>
              </a:extLst>
            </p:cNvPr>
            <p:cNvGrpSpPr/>
            <p:nvPr/>
          </p:nvGrpSpPr>
          <p:grpSpPr>
            <a:xfrm>
              <a:off x="7340239" y="1452502"/>
              <a:ext cx="4160520" cy="4530973"/>
              <a:chOff x="6357549" y="1295768"/>
              <a:chExt cx="4160520" cy="4530973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4BA175D-BDA7-4DD0-9F9B-6BA4A2081BA0}"/>
                  </a:ext>
                </a:extLst>
              </p:cNvPr>
              <p:cNvGrpSpPr/>
              <p:nvPr/>
            </p:nvGrpSpPr>
            <p:grpSpPr>
              <a:xfrm>
                <a:off x="6357549" y="1295768"/>
                <a:ext cx="4160520" cy="4530973"/>
                <a:chOff x="6357551" y="1103586"/>
                <a:chExt cx="2397211" cy="4530973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16678A07-44ED-47DB-8EDB-95017C626B2E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445638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2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4CCD4E70-BBEE-4828-B2B1-B73CA75E3B14}"/>
                    </a:ext>
                  </a:extLst>
                </p:cNvPr>
                <p:cNvCxnSpPr/>
                <p:nvPr/>
              </p:nvCxnSpPr>
              <p:spPr>
                <a:xfrm>
                  <a:off x="7359295" y="2494463"/>
                  <a:ext cx="393723" cy="0"/>
                </a:xfrm>
                <a:prstGeom prst="line">
                  <a:avLst/>
                </a:prstGeom>
                <a:ln w="381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Title 3">
                  <a:extLst>
                    <a:ext uri="{FF2B5EF4-FFF2-40B4-BE49-F238E27FC236}">
                      <a16:creationId xmlns:a16="http://schemas.microsoft.com/office/drawing/2014/main" id="{3779C248-5A6B-432D-926B-24136C3EDC0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3218" y="2789323"/>
                  <a:ext cx="2265878" cy="338196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algn="ctr">
                    <a:lnSpc>
                      <a:spcPct val="80000"/>
                    </a:lnSpc>
                  </a:pPr>
                  <a:r>
                    <a:rPr lang="en-US" sz="2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Switch</a:t>
                  </a:r>
                  <a:endParaRPr lang="en-US" sz="2400" dirty="0">
                    <a:solidFill>
                      <a:srgbClr val="7F7F7F">
                        <a:alpha val="70000"/>
                      </a:srgbClr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Title 3">
                  <a:extLst>
                    <a:ext uri="{FF2B5EF4-FFF2-40B4-BE49-F238E27FC236}">
                      <a16:creationId xmlns:a16="http://schemas.microsoft.com/office/drawing/2014/main" id="{A2F3B64A-09DB-4242-BA88-6B6B715533C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50139" y="3281523"/>
                  <a:ext cx="2271386" cy="2353036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sz="140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SWITCH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Case V = ‘Blue’ print ‘You must be very brave’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Case V = ‘Green’ print ‘You must be very generous’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Case V = ‘Gray’ print ‘You must be very wise’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sz="1400" b="0" dirty="0">
                      <a:solidFill>
                        <a:srgbClr val="7F7F7F">
                          <a:alpha val="70000"/>
                        </a:srgb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Default Case print ‘You must be a god, because you don’t have human eyes’</a:t>
                  </a:r>
                </a:p>
              </p:txBody>
            </p:sp>
          </p:grpSp>
          <p:sp>
            <p:nvSpPr>
              <p:cNvPr id="24" name="Shape 2932">
                <a:extLst>
                  <a:ext uri="{FF2B5EF4-FFF2-40B4-BE49-F238E27FC236}">
                    <a16:creationId xmlns:a16="http://schemas.microsoft.com/office/drawing/2014/main" id="{301FB921-0ADC-4AF9-BA72-F5550F8516D0}"/>
                  </a:ext>
                </a:extLst>
              </p:cNvPr>
              <p:cNvSpPr/>
              <p:nvPr/>
            </p:nvSpPr>
            <p:spPr>
              <a:xfrm>
                <a:off x="8121998" y="1678974"/>
                <a:ext cx="640080" cy="6400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4" y="12000"/>
                    </a:moveTo>
                    <a:cubicBezTo>
                      <a:pt x="1421" y="12000"/>
                      <a:pt x="982" y="11462"/>
                      <a:pt x="982" y="10800"/>
                    </a:cubicBezTo>
                    <a:cubicBezTo>
                      <a:pt x="982" y="10138"/>
                      <a:pt x="1421" y="9600"/>
                      <a:pt x="1964" y="9600"/>
                    </a:cubicBezTo>
                    <a:cubicBezTo>
                      <a:pt x="2505" y="9600"/>
                      <a:pt x="2945" y="10138"/>
                      <a:pt x="2945" y="10800"/>
                    </a:cubicBezTo>
                    <a:cubicBezTo>
                      <a:pt x="2945" y="11462"/>
                      <a:pt x="2505" y="12000"/>
                      <a:pt x="1964" y="12000"/>
                    </a:cubicBezTo>
                    <a:moveTo>
                      <a:pt x="21456" y="10376"/>
                    </a:moveTo>
                    <a:lnTo>
                      <a:pt x="18511" y="6776"/>
                    </a:lnTo>
                    <a:cubicBezTo>
                      <a:pt x="18422" y="6667"/>
                      <a:pt x="18299" y="6600"/>
                      <a:pt x="18164" y="6600"/>
                    </a:cubicBezTo>
                    <a:cubicBezTo>
                      <a:pt x="17892" y="6600"/>
                      <a:pt x="17673" y="6869"/>
                      <a:pt x="17673" y="7200"/>
                    </a:cubicBezTo>
                    <a:cubicBezTo>
                      <a:pt x="17673" y="7366"/>
                      <a:pt x="17728" y="7516"/>
                      <a:pt x="17817" y="7624"/>
                    </a:cubicBezTo>
                    <a:lnTo>
                      <a:pt x="19924" y="10200"/>
                    </a:lnTo>
                    <a:lnTo>
                      <a:pt x="8058" y="10200"/>
                    </a:lnTo>
                    <a:lnTo>
                      <a:pt x="14727" y="2048"/>
                    </a:lnTo>
                    <a:lnTo>
                      <a:pt x="14727" y="5400"/>
                    </a:lnTo>
                    <a:cubicBezTo>
                      <a:pt x="14727" y="5732"/>
                      <a:pt x="14947" y="6000"/>
                      <a:pt x="15218" y="6000"/>
                    </a:cubicBezTo>
                    <a:cubicBezTo>
                      <a:pt x="15489" y="6000"/>
                      <a:pt x="15709" y="5732"/>
                      <a:pt x="15709" y="5400"/>
                    </a:cubicBezTo>
                    <a:lnTo>
                      <a:pt x="15709" y="600"/>
                    </a:lnTo>
                    <a:cubicBezTo>
                      <a:pt x="15709" y="269"/>
                      <a:pt x="15489" y="0"/>
                      <a:pt x="15218" y="0"/>
                    </a:cubicBezTo>
                    <a:lnTo>
                      <a:pt x="11291" y="0"/>
                    </a:lnTo>
                    <a:cubicBezTo>
                      <a:pt x="11020" y="0"/>
                      <a:pt x="10800" y="269"/>
                      <a:pt x="10800" y="600"/>
                    </a:cubicBezTo>
                    <a:cubicBezTo>
                      <a:pt x="10800" y="932"/>
                      <a:pt x="11020" y="1200"/>
                      <a:pt x="11291" y="1200"/>
                    </a:cubicBezTo>
                    <a:lnTo>
                      <a:pt x="14033" y="1200"/>
                    </a:lnTo>
                    <a:lnTo>
                      <a:pt x="6669" y="10200"/>
                    </a:lnTo>
                    <a:lnTo>
                      <a:pt x="3858" y="10200"/>
                    </a:lnTo>
                    <a:cubicBezTo>
                      <a:pt x="3639" y="9167"/>
                      <a:pt x="2877" y="8400"/>
                      <a:pt x="1964" y="8400"/>
                    </a:cubicBezTo>
                    <a:cubicBezTo>
                      <a:pt x="879" y="8400"/>
                      <a:pt x="0" y="9475"/>
                      <a:pt x="0" y="10800"/>
                    </a:cubicBezTo>
                    <a:cubicBezTo>
                      <a:pt x="0" y="12125"/>
                      <a:pt x="879" y="13200"/>
                      <a:pt x="1964" y="13200"/>
                    </a:cubicBezTo>
                    <a:cubicBezTo>
                      <a:pt x="2877" y="13200"/>
                      <a:pt x="3639" y="12434"/>
                      <a:pt x="3858" y="11400"/>
                    </a:cubicBezTo>
                    <a:lnTo>
                      <a:pt x="6669" y="11400"/>
                    </a:lnTo>
                    <a:lnTo>
                      <a:pt x="14033" y="20400"/>
                    </a:lnTo>
                    <a:lnTo>
                      <a:pt x="11291" y="20400"/>
                    </a:lnTo>
                    <a:cubicBezTo>
                      <a:pt x="11020" y="20400"/>
                      <a:pt x="10800" y="20669"/>
                      <a:pt x="10800" y="21000"/>
                    </a:cubicBezTo>
                    <a:cubicBezTo>
                      <a:pt x="10800" y="21332"/>
                      <a:pt x="11020" y="21600"/>
                      <a:pt x="11291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6200"/>
                    </a:lnTo>
                    <a:cubicBezTo>
                      <a:pt x="15709" y="15869"/>
                      <a:pt x="15489" y="15600"/>
                      <a:pt x="15218" y="15600"/>
                    </a:cubicBezTo>
                    <a:cubicBezTo>
                      <a:pt x="14947" y="15600"/>
                      <a:pt x="14727" y="15869"/>
                      <a:pt x="14727" y="16200"/>
                    </a:cubicBezTo>
                    <a:lnTo>
                      <a:pt x="14727" y="19552"/>
                    </a:lnTo>
                    <a:lnTo>
                      <a:pt x="8058" y="11400"/>
                    </a:lnTo>
                    <a:lnTo>
                      <a:pt x="19924" y="11400"/>
                    </a:lnTo>
                    <a:lnTo>
                      <a:pt x="17817" y="13976"/>
                    </a:lnTo>
                    <a:cubicBezTo>
                      <a:pt x="17728" y="14085"/>
                      <a:pt x="17673" y="14235"/>
                      <a:pt x="17673" y="14400"/>
                    </a:cubicBezTo>
                    <a:cubicBezTo>
                      <a:pt x="17673" y="14732"/>
                      <a:pt x="17892" y="15000"/>
                      <a:pt x="18164" y="15000"/>
                    </a:cubicBezTo>
                    <a:cubicBezTo>
                      <a:pt x="18299" y="15000"/>
                      <a:pt x="18422" y="14933"/>
                      <a:pt x="18511" y="14824"/>
                    </a:cubicBezTo>
                    <a:lnTo>
                      <a:pt x="21456" y="11224"/>
                    </a:lnTo>
                    <a:cubicBezTo>
                      <a:pt x="21545" y="11116"/>
                      <a:pt x="21600" y="10966"/>
                      <a:pt x="21600" y="10800"/>
                    </a:cubicBezTo>
                    <a:cubicBezTo>
                      <a:pt x="21600" y="10635"/>
                      <a:pt x="21545" y="10485"/>
                      <a:pt x="21456" y="10376"/>
                    </a:cubicBezTo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71331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C2C23CE-B37F-4022-B245-5AAC1BEC88F1}"/>
              </a:ext>
            </a:extLst>
          </p:cNvPr>
          <p:cNvGrpSpPr/>
          <p:nvPr/>
        </p:nvGrpSpPr>
        <p:grpSpPr>
          <a:xfrm>
            <a:off x="1598180" y="-2"/>
            <a:ext cx="10298351" cy="6858002"/>
            <a:chOff x="1598180" y="-2"/>
            <a:chExt cx="10298351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278563" y="234520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buClrTx/>
              </a:pP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The </a:t>
              </a:r>
              <a:r>
                <a:rPr lang="en-US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Loop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Statement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372B2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61D5F6-BF23-4F9C-B99D-77BFDD4C853E}"/>
                </a:ext>
              </a:extLst>
            </p:cNvPr>
            <p:cNvSpPr/>
            <p:nvPr/>
          </p:nvSpPr>
          <p:spPr>
            <a:xfrm>
              <a:off x="3275173" y="1005089"/>
              <a:ext cx="862135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IN" sz="2000" kern="1200" dirty="0">
                  <a:solidFill>
                    <a:srgbClr val="0085CA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Loop</a:t>
              </a:r>
              <a:r>
                <a:rPr lang="en-IN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is the structure that executes a repetitive set of operations with these low error activities.</a:t>
              </a: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94A476A-7562-4243-9552-1FA650D64635}"/>
                </a:ext>
              </a:extLst>
            </p:cNvPr>
            <p:cNvGrpSpPr/>
            <p:nvPr/>
          </p:nvGrpSpPr>
          <p:grpSpPr>
            <a:xfrm>
              <a:off x="3373813" y="1914801"/>
              <a:ext cx="7465918" cy="1247761"/>
              <a:chOff x="3662646" y="1154121"/>
              <a:chExt cx="2183099" cy="3048071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847C0D4-C7DE-41C4-A014-3F01393CF1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68005" y="1154121"/>
                <a:ext cx="569055" cy="0"/>
              </a:xfrm>
              <a:prstGeom prst="line">
                <a:avLst/>
              </a:prstGeom>
              <a:ln w="38100">
                <a:solidFill>
                  <a:srgbClr val="0085C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itle 3">
                <a:extLst>
                  <a:ext uri="{FF2B5EF4-FFF2-40B4-BE49-F238E27FC236}">
                    <a16:creationId xmlns:a16="http://schemas.microsoft.com/office/drawing/2014/main" id="{7F56D5D0-A027-4A1D-91A3-8FDEB70A97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62646" y="1196636"/>
                <a:ext cx="2183099" cy="3005556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>
                  <a:lnSpc>
                    <a:spcPct val="120000"/>
                  </a:lnSpc>
                  <a:buClr>
                    <a:srgbClr val="969696"/>
                  </a:buClr>
                </a:pPr>
                <a:endParaRPr lang="en-US" sz="1400" b="0" dirty="0">
                  <a:solidFill>
                    <a:srgbClr val="969696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B0DA125-CE6F-4052-A1EC-94BADC54802F}"/>
                </a:ext>
              </a:extLst>
            </p:cNvPr>
            <p:cNvSpPr/>
            <p:nvPr/>
          </p:nvSpPr>
          <p:spPr>
            <a:xfrm>
              <a:off x="1598180" y="-2"/>
              <a:ext cx="1600200" cy="1719072"/>
            </a:xfrm>
            <a:prstGeom prst="rect">
              <a:avLst/>
            </a:prstGeom>
            <a:solidFill>
              <a:srgbClr val="0085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If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D4F714C-6A46-486C-9468-B29F63F2897D}"/>
                </a:ext>
              </a:extLst>
            </p:cNvPr>
            <p:cNvSpPr/>
            <p:nvPr/>
          </p:nvSpPr>
          <p:spPr>
            <a:xfrm>
              <a:off x="1598180" y="1712975"/>
              <a:ext cx="1600200" cy="171907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Switch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8FAA537-6348-4295-870E-9DCAF128C8F6}"/>
                </a:ext>
              </a:extLst>
            </p:cNvPr>
            <p:cNvSpPr/>
            <p:nvPr/>
          </p:nvSpPr>
          <p:spPr>
            <a:xfrm>
              <a:off x="1598180" y="3425952"/>
              <a:ext cx="1600200" cy="1719072"/>
            </a:xfrm>
            <a:prstGeom prst="rect">
              <a:avLst/>
            </a:prstGeom>
            <a:solidFill>
              <a:srgbClr val="131D4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Loop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6F6DA34-AA5E-4633-8CEE-CCADFF288AA2}"/>
                </a:ext>
              </a:extLst>
            </p:cNvPr>
            <p:cNvSpPr/>
            <p:nvPr/>
          </p:nvSpPr>
          <p:spPr>
            <a:xfrm>
              <a:off x="1598180" y="5138928"/>
              <a:ext cx="1600200" cy="171907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Break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C34B7B8-8A64-416D-A620-A0BD18CE90D4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0133" y="3424293"/>
              <a:ext cx="5731510" cy="339534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D0098D7-0EE7-48C5-9683-379F49DAD128}"/>
                </a:ext>
              </a:extLst>
            </p:cNvPr>
            <p:cNvSpPr/>
            <p:nvPr/>
          </p:nvSpPr>
          <p:spPr>
            <a:xfrm>
              <a:off x="6316138" y="4485072"/>
              <a:ext cx="1880586" cy="986088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D93A236-B1C1-4BEC-96F1-19B9C8998606}"/>
                </a:ext>
              </a:extLst>
            </p:cNvPr>
            <p:cNvSpPr/>
            <p:nvPr/>
          </p:nvSpPr>
          <p:spPr>
            <a:xfrm>
              <a:off x="6316138" y="5469957"/>
              <a:ext cx="1880586" cy="986088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755A2F0-2C01-423C-9AAA-BA59A50C7EA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489993D-BAD9-4EC7-B9EC-54D09887C919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162D2F3-FB62-45F2-909F-528FF5FB4A6C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2" name="Graphic 16">
            <a:extLst>
              <a:ext uri="{FF2B5EF4-FFF2-40B4-BE49-F238E27FC236}">
                <a16:creationId xmlns:a16="http://schemas.microsoft.com/office/drawing/2014/main" id="{4A69DC79-20B4-4DE4-9504-23F56AA9D194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03BE4A-3736-47A3-AB2A-740FC8CC7780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1045F5AA-23E2-443B-BB46-2D34C4260646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8" name="Freeform: Shape 42">
              <a:extLst>
                <a:ext uri="{FF2B5EF4-FFF2-40B4-BE49-F238E27FC236}">
                  <a16:creationId xmlns:a16="http://schemas.microsoft.com/office/drawing/2014/main" id="{27351A20-636D-49B9-8971-7D389D0D6CF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9" name="Freeform: Shape 81">
              <a:extLst>
                <a:ext uri="{FF2B5EF4-FFF2-40B4-BE49-F238E27FC236}">
                  <a16:creationId xmlns:a16="http://schemas.microsoft.com/office/drawing/2014/main" id="{244F2922-7EF4-42DB-B7D0-AD98E47CA9E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40" name="Freeform: Shape 41">
              <a:extLst>
                <a:ext uri="{FF2B5EF4-FFF2-40B4-BE49-F238E27FC236}">
                  <a16:creationId xmlns:a16="http://schemas.microsoft.com/office/drawing/2014/main" id="{2770C4F4-E225-4C03-BE4D-8FAA82C11B79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41" name="Freeform: Shape 81">
              <a:extLst>
                <a:ext uri="{FF2B5EF4-FFF2-40B4-BE49-F238E27FC236}">
                  <a16:creationId xmlns:a16="http://schemas.microsoft.com/office/drawing/2014/main" id="{450AE92D-97E9-455D-86A8-4A115E2628AF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715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CE6A258-1C1A-42C7-A1E1-42EDF45721A5}"/>
              </a:ext>
            </a:extLst>
          </p:cNvPr>
          <p:cNvGrpSpPr/>
          <p:nvPr/>
        </p:nvGrpSpPr>
        <p:grpSpPr>
          <a:xfrm>
            <a:off x="1598180" y="-2"/>
            <a:ext cx="10298351" cy="6858002"/>
            <a:chOff x="1598180" y="-2"/>
            <a:chExt cx="10298351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278563" y="234520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buClrTx/>
              </a:pP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The </a:t>
              </a:r>
              <a:r>
                <a:rPr lang="en-US" sz="3200" b="1" kern="1200" dirty="0">
                  <a:solidFill>
                    <a:schemeClr val="accent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Break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Statement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372B2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61D5F6-BF23-4F9C-B99D-77BFDD4C853E}"/>
                </a:ext>
              </a:extLst>
            </p:cNvPr>
            <p:cNvSpPr/>
            <p:nvPr/>
          </p:nvSpPr>
          <p:spPr>
            <a:xfrm>
              <a:off x="3275173" y="1005089"/>
              <a:ext cx="862135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en-IN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It is the process in the </a:t>
              </a:r>
              <a:r>
                <a:rPr lang="en-IN" sz="2000" kern="1200" dirty="0" err="1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UiPath</a:t>
              </a:r>
              <a:r>
                <a:rPr lang="en-IN" sz="2000" kern="1200" dirty="0">
                  <a:solidFill>
                    <a:srgbClr val="7F7F7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</a:rPr>
                <a:t> Studio which allows to break an activity on the chosen or starting point. </a:t>
              </a:r>
              <a:endParaRPr lang="en-US" sz="2000" kern="1200" dirty="0">
                <a:solidFill>
                  <a:srgbClr val="7F7F7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94A476A-7562-4243-9552-1FA650D64635}"/>
                </a:ext>
              </a:extLst>
            </p:cNvPr>
            <p:cNvGrpSpPr/>
            <p:nvPr/>
          </p:nvGrpSpPr>
          <p:grpSpPr>
            <a:xfrm>
              <a:off x="3373813" y="1914801"/>
              <a:ext cx="7465918" cy="1247761"/>
              <a:chOff x="3662646" y="1154121"/>
              <a:chExt cx="2183099" cy="3048071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847C0D4-C7DE-41C4-A014-3F01393CF1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68005" y="1154121"/>
                <a:ext cx="569055" cy="0"/>
              </a:xfrm>
              <a:prstGeom prst="line">
                <a:avLst/>
              </a:prstGeom>
              <a:ln w="38100">
                <a:solidFill>
                  <a:srgbClr val="0085C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itle 3">
                <a:extLst>
                  <a:ext uri="{FF2B5EF4-FFF2-40B4-BE49-F238E27FC236}">
                    <a16:creationId xmlns:a16="http://schemas.microsoft.com/office/drawing/2014/main" id="{7F56D5D0-A027-4A1D-91A3-8FDEB70A97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62646" y="1196636"/>
                <a:ext cx="2183099" cy="3005556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indent="-285750">
                  <a:lnSpc>
                    <a:spcPct val="120000"/>
                  </a:lnSpc>
                  <a:buClr>
                    <a:srgbClr val="969696"/>
                  </a:buClr>
                  <a:buFont typeface="Wingdings" panose="05000000000000000000" pitchFamily="2" charset="2"/>
                  <a:buChar char="§"/>
                </a:pPr>
                <a:endParaRPr lang="en-US" sz="1400" b="0" dirty="0">
                  <a:solidFill>
                    <a:srgbClr val="969696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C5483E1-7401-46C5-9826-0C0432A3ABF8}"/>
                </a:ext>
              </a:extLst>
            </p:cNvPr>
            <p:cNvSpPr/>
            <p:nvPr/>
          </p:nvSpPr>
          <p:spPr>
            <a:xfrm>
              <a:off x="1598180" y="-2"/>
              <a:ext cx="1600200" cy="1719072"/>
            </a:xfrm>
            <a:prstGeom prst="rect">
              <a:avLst/>
            </a:prstGeom>
            <a:solidFill>
              <a:srgbClr val="0085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If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55A1D60-F19C-469A-9AC4-F34B629971F8}"/>
                </a:ext>
              </a:extLst>
            </p:cNvPr>
            <p:cNvSpPr/>
            <p:nvPr/>
          </p:nvSpPr>
          <p:spPr>
            <a:xfrm>
              <a:off x="1598180" y="1712975"/>
              <a:ext cx="1600200" cy="171907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Switch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3FF24DE-AD7A-476A-972F-B7ED5B7A4D4F}"/>
                </a:ext>
              </a:extLst>
            </p:cNvPr>
            <p:cNvSpPr/>
            <p:nvPr/>
          </p:nvSpPr>
          <p:spPr>
            <a:xfrm>
              <a:off x="1598180" y="3425952"/>
              <a:ext cx="1600200" cy="1719072"/>
            </a:xfrm>
            <a:prstGeom prst="rect">
              <a:avLst/>
            </a:prstGeom>
            <a:solidFill>
              <a:srgbClr val="84D5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Loop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9200459-C907-434F-883A-4F1FA24B7227}"/>
                </a:ext>
              </a:extLst>
            </p:cNvPr>
            <p:cNvSpPr/>
            <p:nvPr/>
          </p:nvSpPr>
          <p:spPr>
            <a:xfrm>
              <a:off x="1598180" y="5138928"/>
              <a:ext cx="1600200" cy="1719072"/>
            </a:xfrm>
            <a:prstGeom prst="rect">
              <a:avLst/>
            </a:prstGeom>
            <a:solidFill>
              <a:srgbClr val="131D4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rPr>
                <a:t>Break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35ACB6D5-B147-4131-A7A2-D170B29183DF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1017" y="3432330"/>
              <a:ext cx="5731510" cy="337121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41879CB-FE12-440E-91A1-185E57593661}"/>
                </a:ext>
              </a:extLst>
            </p:cNvPr>
            <p:cNvSpPr/>
            <p:nvPr/>
          </p:nvSpPr>
          <p:spPr>
            <a:xfrm>
              <a:off x="6296025" y="4455886"/>
              <a:ext cx="1995948" cy="1706789"/>
            </a:xfrm>
            <a:prstGeom prst="rect">
              <a:avLst/>
            </a:prstGeom>
            <a:noFill/>
            <a:ln w="28575"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E4DBFF4A-46D0-4DD8-864B-B66A71E1EDF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E729A85-7F5A-4F0D-A10E-8B740946AFE3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0CBE90-E0F9-4E02-8E99-B8CD65EF4FFE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5" name="Graphic 16">
            <a:extLst>
              <a:ext uri="{FF2B5EF4-FFF2-40B4-BE49-F238E27FC236}">
                <a16:creationId xmlns:a16="http://schemas.microsoft.com/office/drawing/2014/main" id="{8372633A-3A4D-4704-A06A-AA978447DAF3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2937A34-B512-4BA1-AA5B-FC105F402088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29" name="Freeform: Shape 41">
              <a:extLst>
                <a:ext uri="{FF2B5EF4-FFF2-40B4-BE49-F238E27FC236}">
                  <a16:creationId xmlns:a16="http://schemas.microsoft.com/office/drawing/2014/main" id="{263D41CB-0BC5-42CF-8B1B-766A44A6E7C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0" name="Freeform: Shape 42">
              <a:extLst>
                <a:ext uri="{FF2B5EF4-FFF2-40B4-BE49-F238E27FC236}">
                  <a16:creationId xmlns:a16="http://schemas.microsoft.com/office/drawing/2014/main" id="{66EF0B2B-F948-41D1-8B0A-59F2D05E4DAE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2" name="Freeform: Shape 81">
              <a:extLst>
                <a:ext uri="{FF2B5EF4-FFF2-40B4-BE49-F238E27FC236}">
                  <a16:creationId xmlns:a16="http://schemas.microsoft.com/office/drawing/2014/main" id="{5EAAB012-CDF3-461A-A109-7F78E436DC5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8" name="Freeform: Shape 41">
              <a:extLst>
                <a:ext uri="{FF2B5EF4-FFF2-40B4-BE49-F238E27FC236}">
                  <a16:creationId xmlns:a16="http://schemas.microsoft.com/office/drawing/2014/main" id="{6A6E3F9D-78E8-48E2-A7B8-189155F8EC54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40" name="Freeform: Shape 81">
              <a:extLst>
                <a:ext uri="{FF2B5EF4-FFF2-40B4-BE49-F238E27FC236}">
                  <a16:creationId xmlns:a16="http://schemas.microsoft.com/office/drawing/2014/main" id="{4815C5EB-6965-441B-A229-CAF6DD36CDA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3665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5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2_Office Theme">
  <a:themeElements>
    <a:clrScheme name="UiPath 2018">
      <a:dk1>
        <a:sysClr val="windowText" lastClr="000000"/>
      </a:dk1>
      <a:lt1>
        <a:sysClr val="window" lastClr="FFFFFF"/>
      </a:lt1>
      <a:dk2>
        <a:srgbClr val="98A4AE"/>
      </a:dk2>
      <a:lt2>
        <a:srgbClr val="D9E1E2"/>
      </a:lt2>
      <a:accent1>
        <a:srgbClr val="0085CA"/>
      </a:accent1>
      <a:accent2>
        <a:srgbClr val="002855"/>
      </a:accent2>
      <a:accent3>
        <a:srgbClr val="B9D9EB"/>
      </a:accent3>
      <a:accent4>
        <a:srgbClr val="FF6900"/>
      </a:accent4>
      <a:accent5>
        <a:srgbClr val="98A4AE"/>
      </a:accent5>
      <a:accent6>
        <a:srgbClr val="D9E1E2"/>
      </a:accent6>
      <a:hlink>
        <a:srgbClr val="6FCF97"/>
      </a:hlink>
      <a:folHlink>
        <a:srgbClr val="AA8CC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Office Theme">
  <a:themeElements>
    <a:clrScheme name="UiPath 2018">
      <a:dk1>
        <a:sysClr val="windowText" lastClr="000000"/>
      </a:dk1>
      <a:lt1>
        <a:sysClr val="window" lastClr="FFFFFF"/>
      </a:lt1>
      <a:dk2>
        <a:srgbClr val="98A4AE"/>
      </a:dk2>
      <a:lt2>
        <a:srgbClr val="D9E1E2"/>
      </a:lt2>
      <a:accent1>
        <a:srgbClr val="0085CA"/>
      </a:accent1>
      <a:accent2>
        <a:srgbClr val="002855"/>
      </a:accent2>
      <a:accent3>
        <a:srgbClr val="B9D9EB"/>
      </a:accent3>
      <a:accent4>
        <a:srgbClr val="FF6900"/>
      </a:accent4>
      <a:accent5>
        <a:srgbClr val="98A4AE"/>
      </a:accent5>
      <a:accent6>
        <a:srgbClr val="D9E1E2"/>
      </a:accent6>
      <a:hlink>
        <a:srgbClr val="6FCF97"/>
      </a:hlink>
      <a:folHlink>
        <a:srgbClr val="AA8CC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iPath 2018">
      <a:dk1>
        <a:sysClr val="windowText" lastClr="000000"/>
      </a:dk1>
      <a:lt1>
        <a:sysClr val="window" lastClr="FFFFFF"/>
      </a:lt1>
      <a:dk2>
        <a:srgbClr val="98A4AE"/>
      </a:dk2>
      <a:lt2>
        <a:srgbClr val="D9E1E2"/>
      </a:lt2>
      <a:accent1>
        <a:srgbClr val="0085CA"/>
      </a:accent1>
      <a:accent2>
        <a:srgbClr val="002855"/>
      </a:accent2>
      <a:accent3>
        <a:srgbClr val="B9D9EB"/>
      </a:accent3>
      <a:accent4>
        <a:srgbClr val="FF6900"/>
      </a:accent4>
      <a:accent5>
        <a:srgbClr val="98A4AE"/>
      </a:accent5>
      <a:accent6>
        <a:srgbClr val="D9E1E2"/>
      </a:accent6>
      <a:hlink>
        <a:srgbClr val="6FCF97"/>
      </a:hlink>
      <a:folHlink>
        <a:srgbClr val="AA8CC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UiPath 2018">
      <a:dk1>
        <a:sysClr val="windowText" lastClr="000000"/>
      </a:dk1>
      <a:lt1>
        <a:sysClr val="window" lastClr="FFFFFF"/>
      </a:lt1>
      <a:dk2>
        <a:srgbClr val="98A4AE"/>
      </a:dk2>
      <a:lt2>
        <a:srgbClr val="D9E1E2"/>
      </a:lt2>
      <a:accent1>
        <a:srgbClr val="0085CA"/>
      </a:accent1>
      <a:accent2>
        <a:srgbClr val="002855"/>
      </a:accent2>
      <a:accent3>
        <a:srgbClr val="B9D9EB"/>
      </a:accent3>
      <a:accent4>
        <a:srgbClr val="FF6900"/>
      </a:accent4>
      <a:accent5>
        <a:srgbClr val="98A4AE"/>
      </a:accent5>
      <a:accent6>
        <a:srgbClr val="D9E1E2"/>
      </a:accent6>
      <a:hlink>
        <a:srgbClr val="6FCF97"/>
      </a:hlink>
      <a:folHlink>
        <a:srgbClr val="AA8CC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UiPath 2018">
      <a:dk1>
        <a:sysClr val="windowText" lastClr="000000"/>
      </a:dk1>
      <a:lt1>
        <a:sysClr val="window" lastClr="FFFFFF"/>
      </a:lt1>
      <a:dk2>
        <a:srgbClr val="98A4AE"/>
      </a:dk2>
      <a:lt2>
        <a:srgbClr val="D9E1E2"/>
      </a:lt2>
      <a:accent1>
        <a:srgbClr val="0085CA"/>
      </a:accent1>
      <a:accent2>
        <a:srgbClr val="002855"/>
      </a:accent2>
      <a:accent3>
        <a:srgbClr val="B9D9EB"/>
      </a:accent3>
      <a:accent4>
        <a:srgbClr val="FF6900"/>
      </a:accent4>
      <a:accent5>
        <a:srgbClr val="98A4AE"/>
      </a:accent5>
      <a:accent6>
        <a:srgbClr val="D9E1E2"/>
      </a:accent6>
      <a:hlink>
        <a:srgbClr val="6FCF97"/>
      </a:hlink>
      <a:folHlink>
        <a:srgbClr val="AA8CC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56E8EA9B708E46B0A568C6EE0D47C2" ma:contentTypeVersion="2" ma:contentTypeDescription="Create a new document." ma:contentTypeScope="" ma:versionID="e5939bd00e66b53b11c2cfae28040fd8">
  <xsd:schema xmlns:xsd="http://www.w3.org/2001/XMLSchema" xmlns:xs="http://www.w3.org/2001/XMLSchema" xmlns:p="http://schemas.microsoft.com/office/2006/metadata/properties" xmlns:ns2="2d1a4f29-3d03-43a2-8a78-d8d1071bc011" targetNamespace="http://schemas.microsoft.com/office/2006/metadata/properties" ma:root="true" ma:fieldsID="66d328a42f154dcd4e1545fb0896cf36" ns2:_="">
    <xsd:import namespace="2d1a4f29-3d03-43a2-8a78-d8d1071bc0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1a4f29-3d03-43a2-8a78-d8d1071bc0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E71EC2-50CF-4FF2-A918-20DFE2EDD9D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486724B-CB9F-452B-A29C-3076D6B53F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D9F80B-A36D-42AD-8382-9A47149BBC00}"/>
</file>

<file path=docProps/app.xml><?xml version="1.0" encoding="utf-8"?>
<Properties xmlns="http://schemas.openxmlformats.org/officeDocument/2006/extended-properties" xmlns:vt="http://schemas.openxmlformats.org/officeDocument/2006/docPropsVTypes">
  <TotalTime>1990</TotalTime>
  <Words>1598</Words>
  <Application>Microsoft Office PowerPoint</Application>
  <PresentationFormat>Widescreen</PresentationFormat>
  <Paragraphs>310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Calibri</vt:lpstr>
      <vt:lpstr>Poppins</vt:lpstr>
      <vt:lpstr>Source Sans Pro</vt:lpstr>
      <vt:lpstr>Source Sans Pro Light</vt:lpstr>
      <vt:lpstr>Verdana</vt:lpstr>
      <vt:lpstr>Wingdings</vt:lpstr>
      <vt:lpstr>2_Office Theme</vt:lpstr>
      <vt:lpstr>4_Office Theme</vt:lpstr>
      <vt:lpstr>Office Theme</vt:lpstr>
      <vt:lpstr>5_Office Theme</vt:lpstr>
      <vt:lpstr>PowerPoint Presentation</vt:lpstr>
      <vt:lpstr>Control Flow</vt:lpstr>
      <vt:lpstr>Basic Control Statements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&amp; Answers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Razvan Petria</dc:creator>
  <cp:lastModifiedBy>Adelina Staicu</cp:lastModifiedBy>
  <cp:revision>523</cp:revision>
  <dcterms:modified xsi:type="dcterms:W3CDTF">2022-10-24T09:30:52Z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583CB429-A4CF-47E2-B5C3-560E495B1964</vt:lpwstr>
  </property>
  <property fmtid="{D5CDD505-2E9C-101B-9397-08002B2CF9AE}" pid="3" name="ArticulatePath">
    <vt:lpwstr>M3_L3_Control_Flow_v1.0_190128</vt:lpwstr>
  </property>
  <property fmtid="{D5CDD505-2E9C-101B-9397-08002B2CF9AE}" pid="4" name="ContentTypeId">
    <vt:lpwstr>0x0101005956E8EA9B708E46B0A568C6EE0D47C2</vt:lpwstr>
  </property>
</Properties>
</file>